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80" r:id="rId4"/>
    <p:sldId id="296" r:id="rId5"/>
    <p:sldId id="304" r:id="rId6"/>
    <p:sldId id="305" r:id="rId7"/>
    <p:sldId id="306" r:id="rId8"/>
    <p:sldId id="298" r:id="rId9"/>
    <p:sldId id="299" r:id="rId10"/>
    <p:sldId id="302" r:id="rId11"/>
    <p:sldId id="303" r:id="rId12"/>
  </p:sldIdLst>
  <p:sldSz cx="9906000" cy="6858000" type="A4"/>
  <p:notesSz cx="6797675" cy="9926638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5768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842" algn="l" defTabSz="95768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683" algn="l" defTabSz="95768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526" algn="l" defTabSz="95768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367" algn="l" defTabSz="95768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209" algn="l" defTabSz="95768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050" algn="l" defTabSz="95768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1892" algn="l" defTabSz="95768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0733" algn="l" defTabSz="95768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AFF29D-5DEC-4B8A-9180-696D0CE352C1}">
          <p14:sldIdLst>
            <p14:sldId id="256"/>
            <p14:sldId id="280"/>
            <p14:sldId id="296"/>
            <p14:sldId id="304"/>
            <p14:sldId id="305"/>
            <p14:sldId id="306"/>
            <p14:sldId id="298"/>
            <p14:sldId id="299"/>
            <p14:sldId id="302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16" userDrawn="1">
          <p15:clr>
            <a:srgbClr val="A4A3A4"/>
          </p15:clr>
        </p15:guide>
        <p15:guide id="2" pos="3120">
          <p15:clr>
            <a:srgbClr val="A4A3A4"/>
          </p15:clr>
        </p15:guide>
        <p15:guide id="3" orient="horz" pos="3838" userDrawn="1">
          <p15:clr>
            <a:srgbClr val="A4A3A4"/>
          </p15:clr>
        </p15:guide>
        <p15:guide id="4" orient="horz" pos="935" userDrawn="1">
          <p15:clr>
            <a:srgbClr val="A4A3A4"/>
          </p15:clr>
        </p15:guide>
        <p15:guide id="5" orient="horz" pos="3067" userDrawn="1">
          <p15:clr>
            <a:srgbClr val="A4A3A4"/>
          </p15:clr>
        </p15:guide>
        <p15:guide id="6" orient="horz" pos="3793" userDrawn="1">
          <p15:clr>
            <a:srgbClr val="A4A3A4"/>
          </p15:clr>
        </p15:guide>
        <p15:guide id="7" pos="2757" userDrawn="1">
          <p15:clr>
            <a:srgbClr val="A4A3A4"/>
          </p15:clr>
        </p15:guide>
        <p15:guide id="8" pos="3800" userDrawn="1">
          <p15:clr>
            <a:srgbClr val="A4A3A4"/>
          </p15:clr>
        </p15:guide>
        <p15:guide id="9" pos="1033" userDrawn="1">
          <p15:clr>
            <a:srgbClr val="A4A3A4"/>
          </p15:clr>
        </p15:guide>
        <p15:guide id="10" pos="54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5567"/>
    <a:srgbClr val="004B96"/>
    <a:srgbClr val="0054A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10" autoAdjust="0"/>
    <p:restoredTop sz="94710" autoAdjust="0"/>
  </p:normalViewPr>
  <p:slideViewPr>
    <p:cSldViewPr snapToObjects="1">
      <p:cViewPr varScale="1">
        <p:scale>
          <a:sx n="108" d="100"/>
          <a:sy n="108" d="100"/>
        </p:scale>
        <p:origin x="1932" y="78"/>
      </p:cViewPr>
      <p:guideLst>
        <p:guide orient="horz" pos="1616"/>
        <p:guide pos="3120"/>
        <p:guide orient="horz" pos="3838"/>
        <p:guide orient="horz" pos="935"/>
        <p:guide orient="horz" pos="3067"/>
        <p:guide orient="horz" pos="3793"/>
        <p:guide pos="2757"/>
        <p:guide pos="3800"/>
        <p:guide pos="1033"/>
        <p:guide pos="54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2DFE61-A25A-45E4-B887-EB1285DF018A}" type="doc">
      <dgm:prSet loTypeId="urn:microsoft.com/office/officeart/2005/8/layout/list1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FCAF21A-AD4D-4B72-A5FA-D54E6DF106DA}">
      <dgm:prSet phldrT="[Текст]" custT="1"/>
      <dgm:spPr/>
      <dgm:t>
        <a:bodyPr/>
        <a:lstStyle/>
        <a:p>
          <a:r>
            <a:rPr lang="ru-RU" sz="1400" b="1" u="sng" dirty="0"/>
            <a:t>Достойный уровень оплаты труда</a:t>
          </a:r>
          <a:endParaRPr lang="ru-RU" sz="900" b="1" u="sng" dirty="0"/>
        </a:p>
      </dgm:t>
    </dgm:pt>
    <dgm:pt modelId="{7BE1812F-2831-463F-A28F-2F67B1A2AE5C}" type="parTrans" cxnId="{9AB5F905-28AE-419C-B578-8FB4FAAF41ED}">
      <dgm:prSet/>
      <dgm:spPr/>
      <dgm:t>
        <a:bodyPr/>
        <a:lstStyle/>
        <a:p>
          <a:endParaRPr lang="ru-RU" sz="2000"/>
        </a:p>
      </dgm:t>
    </dgm:pt>
    <dgm:pt modelId="{7B5851EA-11B1-4920-9D4A-D6B344272444}" type="sibTrans" cxnId="{9AB5F905-28AE-419C-B578-8FB4FAAF41ED}">
      <dgm:prSet/>
      <dgm:spPr/>
      <dgm:t>
        <a:bodyPr/>
        <a:lstStyle/>
        <a:p>
          <a:endParaRPr lang="ru-RU" sz="2000"/>
        </a:p>
      </dgm:t>
    </dgm:pt>
    <dgm:pt modelId="{E2009623-CF5C-4041-80E0-4BCA22B6E282}">
      <dgm:prSet phldrT="[Текст]" custT="1"/>
      <dgm:spPr/>
      <dgm:t>
        <a:bodyPr/>
        <a:lstStyle/>
        <a:p>
          <a:pPr>
            <a:lnSpc>
              <a:spcPct val="100000"/>
            </a:lnSpc>
          </a:pPr>
          <a:endParaRPr lang="ru-RU" sz="1200" b="1" dirty="0"/>
        </a:p>
      </dgm:t>
    </dgm:pt>
    <dgm:pt modelId="{4083B554-3A8A-4CB8-80F5-EAAE8CCA3602}" type="parTrans" cxnId="{48984B0B-2A5E-454E-B20E-F6E2348AA7FA}">
      <dgm:prSet/>
      <dgm:spPr/>
      <dgm:t>
        <a:bodyPr/>
        <a:lstStyle/>
        <a:p>
          <a:endParaRPr lang="ru-RU" sz="2000"/>
        </a:p>
      </dgm:t>
    </dgm:pt>
    <dgm:pt modelId="{EA40A7D8-B0FE-460A-ADF3-39FA16856E09}" type="sibTrans" cxnId="{48984B0B-2A5E-454E-B20E-F6E2348AA7FA}">
      <dgm:prSet/>
      <dgm:spPr/>
      <dgm:t>
        <a:bodyPr/>
        <a:lstStyle/>
        <a:p>
          <a:endParaRPr lang="ru-RU" sz="2000"/>
        </a:p>
      </dgm:t>
    </dgm:pt>
    <dgm:pt modelId="{03521035-38F2-4EDA-9242-3777299D493D}">
      <dgm:prSet phldrT="[Текст]" custT="1"/>
      <dgm:spPr/>
      <dgm:t>
        <a:bodyPr anchor="b"/>
        <a:lstStyle/>
        <a:p>
          <a:pPr algn="l"/>
          <a:r>
            <a:rPr lang="ru-RU" sz="1400" b="1" u="sng" dirty="0"/>
            <a:t>Широкий социальный пакет</a:t>
          </a:r>
        </a:p>
        <a:p>
          <a:pPr algn="l"/>
          <a:endParaRPr lang="ru-RU" sz="200" b="1" dirty="0"/>
        </a:p>
      </dgm:t>
    </dgm:pt>
    <dgm:pt modelId="{D87B32D2-A109-405C-874E-077750AA1A38}" type="parTrans" cxnId="{ADAE1E2A-60DC-428C-9732-FB622ECBC061}">
      <dgm:prSet/>
      <dgm:spPr/>
      <dgm:t>
        <a:bodyPr/>
        <a:lstStyle/>
        <a:p>
          <a:endParaRPr lang="ru-RU" sz="2000"/>
        </a:p>
      </dgm:t>
    </dgm:pt>
    <dgm:pt modelId="{31D0CE63-FADE-4BBE-A883-C1D93E84F39C}" type="sibTrans" cxnId="{ADAE1E2A-60DC-428C-9732-FB622ECBC061}">
      <dgm:prSet/>
      <dgm:spPr/>
      <dgm:t>
        <a:bodyPr/>
        <a:lstStyle/>
        <a:p>
          <a:endParaRPr lang="ru-RU" sz="2000"/>
        </a:p>
      </dgm:t>
    </dgm:pt>
    <dgm:pt modelId="{3B0A333D-1336-4D1F-B5BE-731A00F423FA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b="1" dirty="0"/>
            <a:t>Добровольное медицинское страхование.</a:t>
          </a:r>
        </a:p>
      </dgm:t>
    </dgm:pt>
    <dgm:pt modelId="{095BA331-F604-4DC5-B1B2-D277B2B3C2B8}" type="parTrans" cxnId="{39C983C4-2DBD-476C-95CF-F888A5AFEED1}">
      <dgm:prSet/>
      <dgm:spPr/>
      <dgm:t>
        <a:bodyPr/>
        <a:lstStyle/>
        <a:p>
          <a:endParaRPr lang="ru-RU" sz="2000"/>
        </a:p>
      </dgm:t>
    </dgm:pt>
    <dgm:pt modelId="{1B27E987-BCB5-45F6-91DB-48B4DCEED24F}" type="sibTrans" cxnId="{39C983C4-2DBD-476C-95CF-F888A5AFEED1}">
      <dgm:prSet/>
      <dgm:spPr/>
      <dgm:t>
        <a:bodyPr/>
        <a:lstStyle/>
        <a:p>
          <a:endParaRPr lang="ru-RU" sz="2000"/>
        </a:p>
      </dgm:t>
    </dgm:pt>
    <dgm:pt modelId="{98910692-4617-43F6-A64D-00509AFC99DB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b="1" dirty="0"/>
            <a:t>Компенсация стоимости проезда в поездах пригородного сообщения до места работы и 1 раз в год в поездах. дальнего следования.</a:t>
          </a:r>
        </a:p>
      </dgm:t>
    </dgm:pt>
    <dgm:pt modelId="{B301B417-01E8-42FC-B992-95191799F311}" type="parTrans" cxnId="{12868EFB-D59A-4B38-AB1B-81FC34C71650}">
      <dgm:prSet/>
      <dgm:spPr/>
      <dgm:t>
        <a:bodyPr/>
        <a:lstStyle/>
        <a:p>
          <a:endParaRPr lang="ru-RU" sz="2000"/>
        </a:p>
      </dgm:t>
    </dgm:pt>
    <dgm:pt modelId="{EA697BCD-38FE-4E8E-A6EE-BB1074126F43}" type="sibTrans" cxnId="{12868EFB-D59A-4B38-AB1B-81FC34C71650}">
      <dgm:prSet/>
      <dgm:spPr/>
      <dgm:t>
        <a:bodyPr/>
        <a:lstStyle/>
        <a:p>
          <a:endParaRPr lang="ru-RU" sz="2000"/>
        </a:p>
      </dgm:t>
    </dgm:pt>
    <dgm:pt modelId="{83752C1D-7407-4644-AE68-27BD23CA0F11}">
      <dgm:prSet phldrT="[Текст]" custT="1"/>
      <dgm:spPr/>
      <dgm:t>
        <a:bodyPr anchor="b"/>
        <a:lstStyle/>
        <a:p>
          <a:r>
            <a:rPr lang="ru-RU" sz="1400" b="1" u="sng" dirty="0"/>
            <a:t>Возможности профессионального развития </a:t>
          </a:r>
        </a:p>
        <a:p>
          <a:endParaRPr lang="ru-RU" sz="200" b="1" dirty="0"/>
        </a:p>
      </dgm:t>
    </dgm:pt>
    <dgm:pt modelId="{92A51038-23EE-4B4E-9F01-6189E78A4DA5}" type="parTrans" cxnId="{1BE4FCCC-5426-40E2-B096-509327B164A1}">
      <dgm:prSet/>
      <dgm:spPr/>
      <dgm:t>
        <a:bodyPr/>
        <a:lstStyle/>
        <a:p>
          <a:endParaRPr lang="ru-RU" sz="2000"/>
        </a:p>
      </dgm:t>
    </dgm:pt>
    <dgm:pt modelId="{3B0D5D53-8E93-454A-86A0-08C10953FF94}" type="sibTrans" cxnId="{1BE4FCCC-5426-40E2-B096-509327B164A1}">
      <dgm:prSet/>
      <dgm:spPr/>
      <dgm:t>
        <a:bodyPr/>
        <a:lstStyle/>
        <a:p>
          <a:endParaRPr lang="ru-RU" sz="2000"/>
        </a:p>
      </dgm:t>
    </dgm:pt>
    <dgm:pt modelId="{AD91F1CB-94CA-4F96-9D03-CB228F9E2DC1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b="1" dirty="0"/>
            <a:t>Защита интересов работников Первичной профсоюзной организацией.</a:t>
          </a:r>
        </a:p>
      </dgm:t>
    </dgm:pt>
    <dgm:pt modelId="{7FA15AF6-D9EC-419C-A313-71DA5CCFFA32}" type="parTrans" cxnId="{2D33F3A5-DB28-4E2D-A904-C645BC430E7A}">
      <dgm:prSet/>
      <dgm:spPr/>
      <dgm:t>
        <a:bodyPr/>
        <a:lstStyle/>
        <a:p>
          <a:endParaRPr lang="ru-RU" sz="2000"/>
        </a:p>
      </dgm:t>
    </dgm:pt>
    <dgm:pt modelId="{34ADF2A0-CB64-4338-BDD2-7E4B1CF3508E}" type="sibTrans" cxnId="{2D33F3A5-DB28-4E2D-A904-C645BC430E7A}">
      <dgm:prSet/>
      <dgm:spPr/>
      <dgm:t>
        <a:bodyPr/>
        <a:lstStyle/>
        <a:p>
          <a:endParaRPr lang="ru-RU" sz="2000"/>
        </a:p>
      </dgm:t>
    </dgm:pt>
    <dgm:pt modelId="{593C2B2F-28A4-4FF6-99DC-78C2E060CF3D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300" b="1" dirty="0"/>
            <a:t>Возможность принять участие в реализации важнейших городских проектов – например, МЦД.</a:t>
          </a:r>
        </a:p>
      </dgm:t>
    </dgm:pt>
    <dgm:pt modelId="{2828D84E-FBD0-4187-B287-7F4836FFE41B}" type="parTrans" cxnId="{89DF8C94-CA9C-40D1-ABDF-CB77FE4FF270}">
      <dgm:prSet/>
      <dgm:spPr/>
      <dgm:t>
        <a:bodyPr/>
        <a:lstStyle/>
        <a:p>
          <a:endParaRPr lang="ru-RU"/>
        </a:p>
      </dgm:t>
    </dgm:pt>
    <dgm:pt modelId="{1C717135-9A06-4732-97C7-E8A13D2BEB34}" type="sibTrans" cxnId="{89DF8C94-CA9C-40D1-ABDF-CB77FE4FF270}">
      <dgm:prSet/>
      <dgm:spPr/>
      <dgm:t>
        <a:bodyPr/>
        <a:lstStyle/>
        <a:p>
          <a:endParaRPr lang="ru-RU"/>
        </a:p>
      </dgm:t>
    </dgm:pt>
    <dgm:pt modelId="{28333D05-2E51-49E5-BB1B-23C78B8CD653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b="1" i="0" dirty="0"/>
            <a:t>Санаторно-курортный отдых работников и их детей.</a:t>
          </a:r>
        </a:p>
      </dgm:t>
    </dgm:pt>
    <dgm:pt modelId="{88249D5A-9304-4947-91F1-0F1E3DD8D0D7}" type="parTrans" cxnId="{21BD02C2-A973-4210-BC86-9DA737AFDE7F}">
      <dgm:prSet/>
      <dgm:spPr/>
      <dgm:t>
        <a:bodyPr/>
        <a:lstStyle/>
        <a:p>
          <a:endParaRPr lang="ru-RU"/>
        </a:p>
      </dgm:t>
    </dgm:pt>
    <dgm:pt modelId="{FC713C31-124E-45C1-8A7C-41C8E98B5A4B}" type="sibTrans" cxnId="{21BD02C2-A973-4210-BC86-9DA737AFDE7F}">
      <dgm:prSet/>
      <dgm:spPr/>
      <dgm:t>
        <a:bodyPr/>
        <a:lstStyle/>
        <a:p>
          <a:endParaRPr lang="ru-RU"/>
        </a:p>
      </dgm:t>
    </dgm:pt>
    <dgm:pt modelId="{2A42DB6F-E762-40A4-8A8C-B7FBA7DF10A1}">
      <dgm:prSet phldrT="[Текст]" custT="1"/>
      <dgm:spPr/>
      <dgm:t>
        <a:bodyPr/>
        <a:lstStyle/>
        <a:p>
          <a:pPr>
            <a:lnSpc>
              <a:spcPct val="100000"/>
            </a:lnSpc>
          </a:pPr>
          <a:endParaRPr lang="ru-RU" sz="1200" b="1" dirty="0"/>
        </a:p>
      </dgm:t>
    </dgm:pt>
    <dgm:pt modelId="{EBC447FF-468D-4CDF-9CF5-B05F2D7E3B4B}" type="parTrans" cxnId="{1DD1FBD3-2CF3-45AA-984A-E365B6DC5993}">
      <dgm:prSet/>
      <dgm:spPr/>
      <dgm:t>
        <a:bodyPr/>
        <a:lstStyle/>
        <a:p>
          <a:endParaRPr lang="ru-RU"/>
        </a:p>
      </dgm:t>
    </dgm:pt>
    <dgm:pt modelId="{62CE243E-5F3F-41CC-BC91-5EFCFDD5641D}" type="sibTrans" cxnId="{1DD1FBD3-2CF3-45AA-984A-E365B6DC5993}">
      <dgm:prSet/>
      <dgm:spPr/>
      <dgm:t>
        <a:bodyPr/>
        <a:lstStyle/>
        <a:p>
          <a:endParaRPr lang="ru-RU"/>
        </a:p>
      </dgm:t>
    </dgm:pt>
    <dgm:pt modelId="{40ACF731-1246-4A9A-9DFA-28D25BECCFD1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b="1"/>
            <a:t>Выплаты </a:t>
          </a:r>
          <a:r>
            <a:rPr lang="ru-RU" sz="1200" b="1" dirty="0"/>
            <a:t>заработной платы два раза в месяц, первая выплата не позднее 15 календарных дней с момента трудоустройства.</a:t>
          </a:r>
        </a:p>
      </dgm:t>
    </dgm:pt>
    <dgm:pt modelId="{91F45AA5-515A-40CC-921A-299434D8617B}" type="parTrans" cxnId="{3492D473-8B13-494C-8C05-287FFC3B8E19}">
      <dgm:prSet/>
      <dgm:spPr/>
      <dgm:t>
        <a:bodyPr/>
        <a:lstStyle/>
        <a:p>
          <a:endParaRPr lang="ru-RU"/>
        </a:p>
      </dgm:t>
    </dgm:pt>
    <dgm:pt modelId="{09E8EAA3-61D0-4252-A846-22FC6689CA65}" type="sibTrans" cxnId="{3492D473-8B13-494C-8C05-287FFC3B8E19}">
      <dgm:prSet/>
      <dgm:spPr/>
      <dgm:t>
        <a:bodyPr/>
        <a:lstStyle/>
        <a:p>
          <a:endParaRPr lang="ru-RU"/>
        </a:p>
      </dgm:t>
    </dgm:pt>
    <dgm:pt modelId="{A15A4792-7034-47DE-A5B7-D292C8247C71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300" b="1" dirty="0"/>
            <a:t>Обучение после оформления в компанию на рабочем месте.</a:t>
          </a:r>
        </a:p>
      </dgm:t>
    </dgm:pt>
    <dgm:pt modelId="{05D5092B-D6B2-46B9-8D5F-B70530633F62}" type="parTrans" cxnId="{555BD0FB-BF33-4016-B148-4540D465ED61}">
      <dgm:prSet/>
      <dgm:spPr/>
      <dgm:t>
        <a:bodyPr/>
        <a:lstStyle/>
        <a:p>
          <a:endParaRPr lang="ru-RU"/>
        </a:p>
      </dgm:t>
    </dgm:pt>
    <dgm:pt modelId="{478D6F1E-6130-405B-B766-3261786F5C9F}" type="sibTrans" cxnId="{555BD0FB-BF33-4016-B148-4540D465ED61}">
      <dgm:prSet/>
      <dgm:spPr/>
      <dgm:t>
        <a:bodyPr/>
        <a:lstStyle/>
        <a:p>
          <a:endParaRPr lang="ru-RU"/>
        </a:p>
      </dgm:t>
    </dgm:pt>
    <dgm:pt modelId="{7563B8B8-AE0C-4BB5-A1C5-7B666F60A887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b="1" dirty="0"/>
            <a:t> Материальное поощрение к ежегодному оплачиваемому отпуску.</a:t>
          </a:r>
        </a:p>
      </dgm:t>
    </dgm:pt>
    <dgm:pt modelId="{63F60F82-3F66-4ECB-A53B-4F92662AB0A0}" type="parTrans" cxnId="{9C471222-2CEA-4FE4-BCC5-30D7DF8821FC}">
      <dgm:prSet/>
      <dgm:spPr/>
      <dgm:t>
        <a:bodyPr/>
        <a:lstStyle/>
        <a:p>
          <a:endParaRPr lang="ru-RU"/>
        </a:p>
      </dgm:t>
    </dgm:pt>
    <dgm:pt modelId="{95E5469E-00AF-435F-B0B0-8422581BBC6D}" type="sibTrans" cxnId="{9C471222-2CEA-4FE4-BCC5-30D7DF8821FC}">
      <dgm:prSet/>
      <dgm:spPr/>
      <dgm:t>
        <a:bodyPr/>
        <a:lstStyle/>
        <a:p>
          <a:endParaRPr lang="ru-RU"/>
        </a:p>
      </dgm:t>
    </dgm:pt>
    <dgm:pt modelId="{C0BF3429-E811-4F30-98EC-7029F5365FB2}" type="pres">
      <dgm:prSet presAssocID="{EB2DFE61-A25A-45E4-B887-EB1285DF018A}" presName="linear" presStyleCnt="0">
        <dgm:presLayoutVars>
          <dgm:dir/>
          <dgm:animLvl val="lvl"/>
          <dgm:resizeHandles val="exact"/>
        </dgm:presLayoutVars>
      </dgm:prSet>
      <dgm:spPr/>
    </dgm:pt>
    <dgm:pt modelId="{EF31FD3E-D46F-424D-91F5-E69C051F3924}" type="pres">
      <dgm:prSet presAssocID="{CFCAF21A-AD4D-4B72-A5FA-D54E6DF106DA}" presName="parentLin" presStyleCnt="0"/>
      <dgm:spPr/>
    </dgm:pt>
    <dgm:pt modelId="{25F9173D-2C5B-4541-9F86-008B51690C18}" type="pres">
      <dgm:prSet presAssocID="{CFCAF21A-AD4D-4B72-A5FA-D54E6DF106DA}" presName="parentLeftMargin" presStyleLbl="node1" presStyleIdx="0" presStyleCnt="3"/>
      <dgm:spPr/>
    </dgm:pt>
    <dgm:pt modelId="{15A622A8-16B9-4CEF-9855-5A4ABDC873CA}" type="pres">
      <dgm:prSet presAssocID="{CFCAF21A-AD4D-4B72-A5FA-D54E6DF106D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4BB63FC-C557-4D19-8837-0CFDDFFDD5B6}" type="pres">
      <dgm:prSet presAssocID="{CFCAF21A-AD4D-4B72-A5FA-D54E6DF106DA}" presName="negativeSpace" presStyleCnt="0"/>
      <dgm:spPr/>
    </dgm:pt>
    <dgm:pt modelId="{15C28BAC-5F60-43DD-B4F0-B9B5F06F86A1}" type="pres">
      <dgm:prSet presAssocID="{CFCAF21A-AD4D-4B72-A5FA-D54E6DF106DA}" presName="childText" presStyleLbl="conFgAcc1" presStyleIdx="0" presStyleCnt="3">
        <dgm:presLayoutVars>
          <dgm:bulletEnabled val="1"/>
        </dgm:presLayoutVars>
      </dgm:prSet>
      <dgm:spPr/>
    </dgm:pt>
    <dgm:pt modelId="{030F7001-6532-40FC-9751-C5A5A7B0ED5A}" type="pres">
      <dgm:prSet presAssocID="{7B5851EA-11B1-4920-9D4A-D6B344272444}" presName="spaceBetweenRectangles" presStyleCnt="0"/>
      <dgm:spPr/>
    </dgm:pt>
    <dgm:pt modelId="{4F706AD5-1AB1-4B43-BF7A-20904346CF9C}" type="pres">
      <dgm:prSet presAssocID="{03521035-38F2-4EDA-9242-3777299D493D}" presName="parentLin" presStyleCnt="0"/>
      <dgm:spPr/>
    </dgm:pt>
    <dgm:pt modelId="{2723EC2C-C852-4CF9-8EDE-0A37471DAE60}" type="pres">
      <dgm:prSet presAssocID="{03521035-38F2-4EDA-9242-3777299D493D}" presName="parentLeftMargin" presStyleLbl="node1" presStyleIdx="0" presStyleCnt="3"/>
      <dgm:spPr/>
    </dgm:pt>
    <dgm:pt modelId="{767F9958-1D72-4005-9670-3D04B862F0D2}" type="pres">
      <dgm:prSet presAssocID="{03521035-38F2-4EDA-9242-3777299D493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CCEFC3A-CDA9-429B-AD83-007DF15AA718}" type="pres">
      <dgm:prSet presAssocID="{03521035-38F2-4EDA-9242-3777299D493D}" presName="negativeSpace" presStyleCnt="0"/>
      <dgm:spPr/>
    </dgm:pt>
    <dgm:pt modelId="{830D8A92-FEDD-45FB-BD6C-0026AE8FC84D}" type="pres">
      <dgm:prSet presAssocID="{03521035-38F2-4EDA-9242-3777299D493D}" presName="childText" presStyleLbl="conFgAcc1" presStyleIdx="1" presStyleCnt="3">
        <dgm:presLayoutVars>
          <dgm:bulletEnabled val="1"/>
        </dgm:presLayoutVars>
      </dgm:prSet>
      <dgm:spPr/>
    </dgm:pt>
    <dgm:pt modelId="{ED4E5918-FA92-45E9-865B-6E709598C2A4}" type="pres">
      <dgm:prSet presAssocID="{31D0CE63-FADE-4BBE-A883-C1D93E84F39C}" presName="spaceBetweenRectangles" presStyleCnt="0"/>
      <dgm:spPr/>
    </dgm:pt>
    <dgm:pt modelId="{6FEED230-CC6F-4BE9-B861-4A7506557F81}" type="pres">
      <dgm:prSet presAssocID="{83752C1D-7407-4644-AE68-27BD23CA0F11}" presName="parentLin" presStyleCnt="0"/>
      <dgm:spPr/>
    </dgm:pt>
    <dgm:pt modelId="{7DDE7E15-EC8F-45C8-945E-3443C3B9DE77}" type="pres">
      <dgm:prSet presAssocID="{83752C1D-7407-4644-AE68-27BD23CA0F11}" presName="parentLeftMargin" presStyleLbl="node1" presStyleIdx="1" presStyleCnt="3"/>
      <dgm:spPr/>
    </dgm:pt>
    <dgm:pt modelId="{A7302157-607E-46A9-8034-09B28878604E}" type="pres">
      <dgm:prSet presAssocID="{83752C1D-7407-4644-AE68-27BD23CA0F11}" presName="parentText" presStyleLbl="node1" presStyleIdx="2" presStyleCnt="3" custLinFactNeighborX="-12267" custLinFactNeighborY="2576">
        <dgm:presLayoutVars>
          <dgm:chMax val="0"/>
          <dgm:bulletEnabled val="1"/>
        </dgm:presLayoutVars>
      </dgm:prSet>
      <dgm:spPr/>
    </dgm:pt>
    <dgm:pt modelId="{7405FCA0-C260-4EFC-A15D-4CCBD1F8C715}" type="pres">
      <dgm:prSet presAssocID="{83752C1D-7407-4644-AE68-27BD23CA0F11}" presName="negativeSpace" presStyleCnt="0"/>
      <dgm:spPr/>
    </dgm:pt>
    <dgm:pt modelId="{D2FBD76F-2A04-4544-8AB4-C165DDFE1911}" type="pres">
      <dgm:prSet presAssocID="{83752C1D-7407-4644-AE68-27BD23CA0F1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4E61C02-4F73-49B8-915C-1EE18497C1E1}" type="presOf" srcId="{CFCAF21A-AD4D-4B72-A5FA-D54E6DF106DA}" destId="{25F9173D-2C5B-4541-9F86-008B51690C18}" srcOrd="0" destOrd="0" presId="urn:microsoft.com/office/officeart/2005/8/layout/list1"/>
    <dgm:cxn modelId="{9AB5F905-28AE-419C-B578-8FB4FAAF41ED}" srcId="{EB2DFE61-A25A-45E4-B887-EB1285DF018A}" destId="{CFCAF21A-AD4D-4B72-A5FA-D54E6DF106DA}" srcOrd="0" destOrd="0" parTransId="{7BE1812F-2831-463F-A28F-2F67B1A2AE5C}" sibTransId="{7B5851EA-11B1-4920-9D4A-D6B344272444}"/>
    <dgm:cxn modelId="{4104950A-048B-4996-AE00-55A3C753F644}" type="presOf" srcId="{3B0A333D-1336-4D1F-B5BE-731A00F423FA}" destId="{830D8A92-FEDD-45FB-BD6C-0026AE8FC84D}" srcOrd="0" destOrd="0" presId="urn:microsoft.com/office/officeart/2005/8/layout/list1"/>
    <dgm:cxn modelId="{48984B0B-2A5E-454E-B20E-F6E2348AA7FA}" srcId="{CFCAF21A-AD4D-4B72-A5FA-D54E6DF106DA}" destId="{E2009623-CF5C-4041-80E0-4BCA22B6E282}" srcOrd="0" destOrd="0" parTransId="{4083B554-3A8A-4CB8-80F5-EAAE8CCA3602}" sibTransId="{EA40A7D8-B0FE-460A-ADF3-39FA16856E09}"/>
    <dgm:cxn modelId="{9C471222-2CEA-4FE4-BCC5-30D7DF8821FC}" srcId="{CFCAF21A-AD4D-4B72-A5FA-D54E6DF106DA}" destId="{7563B8B8-AE0C-4BB5-A1C5-7B666F60A887}" srcOrd="2" destOrd="0" parTransId="{63F60F82-3F66-4ECB-A53B-4F92662AB0A0}" sibTransId="{95E5469E-00AF-435F-B0B0-8422581BBC6D}"/>
    <dgm:cxn modelId="{F8DF0723-0239-4E44-8F54-1E941B1EB8B2}" type="presOf" srcId="{7563B8B8-AE0C-4BB5-A1C5-7B666F60A887}" destId="{15C28BAC-5F60-43DD-B4F0-B9B5F06F86A1}" srcOrd="0" destOrd="2" presId="urn:microsoft.com/office/officeart/2005/8/layout/list1"/>
    <dgm:cxn modelId="{ADAE1E2A-60DC-428C-9732-FB622ECBC061}" srcId="{EB2DFE61-A25A-45E4-B887-EB1285DF018A}" destId="{03521035-38F2-4EDA-9242-3777299D493D}" srcOrd="1" destOrd="0" parTransId="{D87B32D2-A109-405C-874E-077750AA1A38}" sibTransId="{31D0CE63-FADE-4BBE-A883-C1D93E84F39C}"/>
    <dgm:cxn modelId="{41E3E238-2920-422B-9ADE-6F1536B33D6C}" type="presOf" srcId="{40ACF731-1246-4A9A-9DFA-28D25BECCFD1}" destId="{15C28BAC-5F60-43DD-B4F0-B9B5F06F86A1}" srcOrd="0" destOrd="1" presId="urn:microsoft.com/office/officeart/2005/8/layout/list1"/>
    <dgm:cxn modelId="{91B3A861-FEF9-4021-9D88-230219509FDA}" type="presOf" srcId="{83752C1D-7407-4644-AE68-27BD23CA0F11}" destId="{7DDE7E15-EC8F-45C8-945E-3443C3B9DE77}" srcOrd="0" destOrd="0" presId="urn:microsoft.com/office/officeart/2005/8/layout/list1"/>
    <dgm:cxn modelId="{E2EBF16E-D35A-4AF4-9852-A1C1CC480EF8}" type="presOf" srcId="{28333D05-2E51-49E5-BB1B-23C78B8CD653}" destId="{830D8A92-FEDD-45FB-BD6C-0026AE8FC84D}" srcOrd="0" destOrd="2" presId="urn:microsoft.com/office/officeart/2005/8/layout/list1"/>
    <dgm:cxn modelId="{F3E14B50-D1D3-43B8-B6F3-91DAE8DF9CA6}" type="presOf" srcId="{2A42DB6F-E762-40A4-8A8C-B7FBA7DF10A1}" destId="{15C28BAC-5F60-43DD-B4F0-B9B5F06F86A1}" srcOrd="0" destOrd="3" presId="urn:microsoft.com/office/officeart/2005/8/layout/list1"/>
    <dgm:cxn modelId="{3492D473-8B13-494C-8C05-287FFC3B8E19}" srcId="{CFCAF21A-AD4D-4B72-A5FA-D54E6DF106DA}" destId="{40ACF731-1246-4A9A-9DFA-28D25BECCFD1}" srcOrd="1" destOrd="0" parTransId="{91F45AA5-515A-40CC-921A-299434D8617B}" sibTransId="{09E8EAA3-61D0-4252-A846-22FC6689CA65}"/>
    <dgm:cxn modelId="{50706D7A-A12B-44C6-8D02-0D7315F4FC16}" type="presOf" srcId="{03521035-38F2-4EDA-9242-3777299D493D}" destId="{767F9958-1D72-4005-9670-3D04B862F0D2}" srcOrd="1" destOrd="0" presId="urn:microsoft.com/office/officeart/2005/8/layout/list1"/>
    <dgm:cxn modelId="{568DAB7A-96BA-4066-AA59-FD605B5D50EA}" type="presOf" srcId="{A15A4792-7034-47DE-A5B7-D292C8247C71}" destId="{D2FBD76F-2A04-4544-8AB4-C165DDFE1911}" srcOrd="0" destOrd="1" presId="urn:microsoft.com/office/officeart/2005/8/layout/list1"/>
    <dgm:cxn modelId="{342E3D8F-352B-460B-8350-CBCC0C0459B5}" type="presOf" srcId="{AD91F1CB-94CA-4F96-9D03-CB228F9E2DC1}" destId="{830D8A92-FEDD-45FB-BD6C-0026AE8FC84D}" srcOrd="0" destOrd="3" presId="urn:microsoft.com/office/officeart/2005/8/layout/list1"/>
    <dgm:cxn modelId="{89DF8C94-CA9C-40D1-ABDF-CB77FE4FF270}" srcId="{83752C1D-7407-4644-AE68-27BD23CA0F11}" destId="{593C2B2F-28A4-4FF6-99DC-78C2E060CF3D}" srcOrd="0" destOrd="0" parTransId="{2828D84E-FBD0-4187-B287-7F4836FFE41B}" sibTransId="{1C717135-9A06-4732-97C7-E8A13D2BEB34}"/>
    <dgm:cxn modelId="{D996BE94-8519-434E-817E-D553F3F99625}" type="presOf" srcId="{E2009623-CF5C-4041-80E0-4BCA22B6E282}" destId="{15C28BAC-5F60-43DD-B4F0-B9B5F06F86A1}" srcOrd="0" destOrd="0" presId="urn:microsoft.com/office/officeart/2005/8/layout/list1"/>
    <dgm:cxn modelId="{E6CDE69E-95EE-4252-A778-83E4960DD670}" type="presOf" srcId="{03521035-38F2-4EDA-9242-3777299D493D}" destId="{2723EC2C-C852-4CF9-8EDE-0A37471DAE60}" srcOrd="0" destOrd="0" presId="urn:microsoft.com/office/officeart/2005/8/layout/list1"/>
    <dgm:cxn modelId="{2D33F3A5-DB28-4E2D-A904-C645BC430E7A}" srcId="{03521035-38F2-4EDA-9242-3777299D493D}" destId="{AD91F1CB-94CA-4F96-9D03-CB228F9E2DC1}" srcOrd="3" destOrd="0" parTransId="{7FA15AF6-D9EC-419C-A313-71DA5CCFFA32}" sibTransId="{34ADF2A0-CB64-4338-BDD2-7E4B1CF3508E}"/>
    <dgm:cxn modelId="{21BD02C2-A973-4210-BC86-9DA737AFDE7F}" srcId="{03521035-38F2-4EDA-9242-3777299D493D}" destId="{28333D05-2E51-49E5-BB1B-23C78B8CD653}" srcOrd="2" destOrd="0" parTransId="{88249D5A-9304-4947-91F1-0F1E3DD8D0D7}" sibTransId="{FC713C31-124E-45C1-8A7C-41C8E98B5A4B}"/>
    <dgm:cxn modelId="{39C983C4-2DBD-476C-95CF-F888A5AFEED1}" srcId="{03521035-38F2-4EDA-9242-3777299D493D}" destId="{3B0A333D-1336-4D1F-B5BE-731A00F423FA}" srcOrd="0" destOrd="0" parTransId="{095BA331-F604-4DC5-B1B2-D277B2B3C2B8}" sibTransId="{1B27E987-BCB5-45F6-91DB-48B4DCEED24F}"/>
    <dgm:cxn modelId="{1BE4FCCC-5426-40E2-B096-509327B164A1}" srcId="{EB2DFE61-A25A-45E4-B887-EB1285DF018A}" destId="{83752C1D-7407-4644-AE68-27BD23CA0F11}" srcOrd="2" destOrd="0" parTransId="{92A51038-23EE-4B4E-9F01-6189E78A4DA5}" sibTransId="{3B0D5D53-8E93-454A-86A0-08C10953FF94}"/>
    <dgm:cxn modelId="{1DD1FBD3-2CF3-45AA-984A-E365B6DC5993}" srcId="{CFCAF21A-AD4D-4B72-A5FA-D54E6DF106DA}" destId="{2A42DB6F-E762-40A4-8A8C-B7FBA7DF10A1}" srcOrd="3" destOrd="0" parTransId="{EBC447FF-468D-4CDF-9CF5-B05F2D7E3B4B}" sibTransId="{62CE243E-5F3F-41CC-BC91-5EFCFDD5641D}"/>
    <dgm:cxn modelId="{86CC49D5-F302-4BAE-9C5B-D16B12FD66A1}" type="presOf" srcId="{98910692-4617-43F6-A64D-00509AFC99DB}" destId="{830D8A92-FEDD-45FB-BD6C-0026AE8FC84D}" srcOrd="0" destOrd="1" presId="urn:microsoft.com/office/officeart/2005/8/layout/list1"/>
    <dgm:cxn modelId="{049C92DB-5216-4F97-9589-9BB71372438C}" type="presOf" srcId="{CFCAF21A-AD4D-4B72-A5FA-D54E6DF106DA}" destId="{15A622A8-16B9-4CEF-9855-5A4ABDC873CA}" srcOrd="1" destOrd="0" presId="urn:microsoft.com/office/officeart/2005/8/layout/list1"/>
    <dgm:cxn modelId="{5C38CAE0-67B4-466A-85CE-E23F79AB3476}" type="presOf" srcId="{EB2DFE61-A25A-45E4-B887-EB1285DF018A}" destId="{C0BF3429-E811-4F30-98EC-7029F5365FB2}" srcOrd="0" destOrd="0" presId="urn:microsoft.com/office/officeart/2005/8/layout/list1"/>
    <dgm:cxn modelId="{F04E6AE8-0ADB-4B48-AB03-0F0A22509DA6}" type="presOf" srcId="{83752C1D-7407-4644-AE68-27BD23CA0F11}" destId="{A7302157-607E-46A9-8034-09B28878604E}" srcOrd="1" destOrd="0" presId="urn:microsoft.com/office/officeart/2005/8/layout/list1"/>
    <dgm:cxn modelId="{1BAF3DF1-10A7-4558-A723-269CFF071979}" type="presOf" srcId="{593C2B2F-28A4-4FF6-99DC-78C2E060CF3D}" destId="{D2FBD76F-2A04-4544-8AB4-C165DDFE1911}" srcOrd="0" destOrd="0" presId="urn:microsoft.com/office/officeart/2005/8/layout/list1"/>
    <dgm:cxn modelId="{12868EFB-D59A-4B38-AB1B-81FC34C71650}" srcId="{03521035-38F2-4EDA-9242-3777299D493D}" destId="{98910692-4617-43F6-A64D-00509AFC99DB}" srcOrd="1" destOrd="0" parTransId="{B301B417-01E8-42FC-B992-95191799F311}" sibTransId="{EA697BCD-38FE-4E8E-A6EE-BB1074126F43}"/>
    <dgm:cxn modelId="{555BD0FB-BF33-4016-B148-4540D465ED61}" srcId="{83752C1D-7407-4644-AE68-27BD23CA0F11}" destId="{A15A4792-7034-47DE-A5B7-D292C8247C71}" srcOrd="1" destOrd="0" parTransId="{05D5092B-D6B2-46B9-8D5F-B70530633F62}" sibTransId="{478D6F1E-6130-405B-B766-3261786F5C9F}"/>
    <dgm:cxn modelId="{ADB58A33-100A-443B-98A5-8294B0C4C4BC}" type="presParOf" srcId="{C0BF3429-E811-4F30-98EC-7029F5365FB2}" destId="{EF31FD3E-D46F-424D-91F5-E69C051F3924}" srcOrd="0" destOrd="0" presId="urn:microsoft.com/office/officeart/2005/8/layout/list1"/>
    <dgm:cxn modelId="{7600D0A9-2CFD-4531-A45F-2E12C26598C1}" type="presParOf" srcId="{EF31FD3E-D46F-424D-91F5-E69C051F3924}" destId="{25F9173D-2C5B-4541-9F86-008B51690C18}" srcOrd="0" destOrd="0" presId="urn:microsoft.com/office/officeart/2005/8/layout/list1"/>
    <dgm:cxn modelId="{7BDE17AE-47D1-40F4-9976-59E11EEB869D}" type="presParOf" srcId="{EF31FD3E-D46F-424D-91F5-E69C051F3924}" destId="{15A622A8-16B9-4CEF-9855-5A4ABDC873CA}" srcOrd="1" destOrd="0" presId="urn:microsoft.com/office/officeart/2005/8/layout/list1"/>
    <dgm:cxn modelId="{521BAAB1-8C54-4A26-B308-A9F101D51520}" type="presParOf" srcId="{C0BF3429-E811-4F30-98EC-7029F5365FB2}" destId="{14BB63FC-C557-4D19-8837-0CFDDFFDD5B6}" srcOrd="1" destOrd="0" presId="urn:microsoft.com/office/officeart/2005/8/layout/list1"/>
    <dgm:cxn modelId="{89FC12A7-EEE4-436C-B8B1-0D4BCD469262}" type="presParOf" srcId="{C0BF3429-E811-4F30-98EC-7029F5365FB2}" destId="{15C28BAC-5F60-43DD-B4F0-B9B5F06F86A1}" srcOrd="2" destOrd="0" presId="urn:microsoft.com/office/officeart/2005/8/layout/list1"/>
    <dgm:cxn modelId="{052858FF-0ECD-4389-9490-E9FAA315ABEA}" type="presParOf" srcId="{C0BF3429-E811-4F30-98EC-7029F5365FB2}" destId="{030F7001-6532-40FC-9751-C5A5A7B0ED5A}" srcOrd="3" destOrd="0" presId="urn:microsoft.com/office/officeart/2005/8/layout/list1"/>
    <dgm:cxn modelId="{9D986970-B043-45AA-9AEF-334E3FC4DBE4}" type="presParOf" srcId="{C0BF3429-E811-4F30-98EC-7029F5365FB2}" destId="{4F706AD5-1AB1-4B43-BF7A-20904346CF9C}" srcOrd="4" destOrd="0" presId="urn:microsoft.com/office/officeart/2005/8/layout/list1"/>
    <dgm:cxn modelId="{AFCEB158-68F8-4FE1-8164-DED87652DEF4}" type="presParOf" srcId="{4F706AD5-1AB1-4B43-BF7A-20904346CF9C}" destId="{2723EC2C-C852-4CF9-8EDE-0A37471DAE60}" srcOrd="0" destOrd="0" presId="urn:microsoft.com/office/officeart/2005/8/layout/list1"/>
    <dgm:cxn modelId="{22407A26-EECC-4067-B77D-E54B505A1BC5}" type="presParOf" srcId="{4F706AD5-1AB1-4B43-BF7A-20904346CF9C}" destId="{767F9958-1D72-4005-9670-3D04B862F0D2}" srcOrd="1" destOrd="0" presId="urn:microsoft.com/office/officeart/2005/8/layout/list1"/>
    <dgm:cxn modelId="{735D8D32-9797-4C65-AC14-B7EAA7A145A0}" type="presParOf" srcId="{C0BF3429-E811-4F30-98EC-7029F5365FB2}" destId="{3CCEFC3A-CDA9-429B-AD83-007DF15AA718}" srcOrd="5" destOrd="0" presId="urn:microsoft.com/office/officeart/2005/8/layout/list1"/>
    <dgm:cxn modelId="{25DE7FCB-2BE8-4357-89C6-439DE6E40C51}" type="presParOf" srcId="{C0BF3429-E811-4F30-98EC-7029F5365FB2}" destId="{830D8A92-FEDD-45FB-BD6C-0026AE8FC84D}" srcOrd="6" destOrd="0" presId="urn:microsoft.com/office/officeart/2005/8/layout/list1"/>
    <dgm:cxn modelId="{1C3F2766-1DF3-4F0D-BBDC-DCF1FA5E91CB}" type="presParOf" srcId="{C0BF3429-E811-4F30-98EC-7029F5365FB2}" destId="{ED4E5918-FA92-45E9-865B-6E709598C2A4}" srcOrd="7" destOrd="0" presId="urn:microsoft.com/office/officeart/2005/8/layout/list1"/>
    <dgm:cxn modelId="{D30EEC3C-84D1-45B0-A441-87A6A0D34C53}" type="presParOf" srcId="{C0BF3429-E811-4F30-98EC-7029F5365FB2}" destId="{6FEED230-CC6F-4BE9-B861-4A7506557F81}" srcOrd="8" destOrd="0" presId="urn:microsoft.com/office/officeart/2005/8/layout/list1"/>
    <dgm:cxn modelId="{19DD37BE-B481-4E3E-ADE3-F0498E6A18AB}" type="presParOf" srcId="{6FEED230-CC6F-4BE9-B861-4A7506557F81}" destId="{7DDE7E15-EC8F-45C8-945E-3443C3B9DE77}" srcOrd="0" destOrd="0" presId="urn:microsoft.com/office/officeart/2005/8/layout/list1"/>
    <dgm:cxn modelId="{3ADB7D49-1AB4-4C3B-BE84-A98C1AEA6078}" type="presParOf" srcId="{6FEED230-CC6F-4BE9-B861-4A7506557F81}" destId="{A7302157-607E-46A9-8034-09B28878604E}" srcOrd="1" destOrd="0" presId="urn:microsoft.com/office/officeart/2005/8/layout/list1"/>
    <dgm:cxn modelId="{1C1C39F8-7FAA-4941-A040-A553037424E4}" type="presParOf" srcId="{C0BF3429-E811-4F30-98EC-7029F5365FB2}" destId="{7405FCA0-C260-4EFC-A15D-4CCBD1F8C715}" srcOrd="9" destOrd="0" presId="urn:microsoft.com/office/officeart/2005/8/layout/list1"/>
    <dgm:cxn modelId="{F5E4DB6D-71C2-4A1E-A5DD-EFFC99C81FE3}" type="presParOf" srcId="{C0BF3429-E811-4F30-98EC-7029F5365FB2}" destId="{D2FBD76F-2A04-4544-8AB4-C165DDFE191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CB5B9A-275A-4835-B5A4-8EB8DE97CE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11A98E-B560-456A-94F7-7BEC85967EAE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dirty="0"/>
            <a:t>Телефон</a:t>
          </a:r>
        </a:p>
      </dgm:t>
    </dgm:pt>
    <dgm:pt modelId="{D1C6C5FB-E1A0-49A2-A87E-046CE34D0D10}" type="parTrans" cxnId="{7BBEF0FC-66C1-42FA-A691-8947063862BD}">
      <dgm:prSet/>
      <dgm:spPr/>
      <dgm:t>
        <a:bodyPr/>
        <a:lstStyle/>
        <a:p>
          <a:endParaRPr lang="ru-RU"/>
        </a:p>
      </dgm:t>
    </dgm:pt>
    <dgm:pt modelId="{C5676F47-AD5D-452A-BCC4-190C6D17A82E}" type="sibTrans" cxnId="{7BBEF0FC-66C1-42FA-A691-8947063862BD}">
      <dgm:prSet/>
      <dgm:spPr/>
      <dgm:t>
        <a:bodyPr/>
        <a:lstStyle/>
        <a:p>
          <a:endParaRPr lang="ru-RU"/>
        </a:p>
      </dgm:t>
    </dgm:pt>
    <dgm:pt modelId="{37E0433A-A477-44D4-9537-430C1A34C6B4}" type="pres">
      <dgm:prSet presAssocID="{8CCB5B9A-275A-4835-B5A4-8EB8DE97CE62}" presName="linear" presStyleCnt="0">
        <dgm:presLayoutVars>
          <dgm:animLvl val="lvl"/>
          <dgm:resizeHandles val="exact"/>
        </dgm:presLayoutVars>
      </dgm:prSet>
      <dgm:spPr/>
    </dgm:pt>
    <dgm:pt modelId="{BD7FECE4-6475-4106-A310-7EFFBBB0B42B}" type="pres">
      <dgm:prSet presAssocID="{1611A98E-B560-456A-94F7-7BEC85967EAE}" presName="parentText" presStyleLbl="node1" presStyleIdx="0" presStyleCnt="1" custScaleX="76160" custLinFactNeighborX="8921" custLinFactNeighborY="1288">
        <dgm:presLayoutVars>
          <dgm:chMax val="0"/>
          <dgm:bulletEnabled val="1"/>
        </dgm:presLayoutVars>
      </dgm:prSet>
      <dgm:spPr/>
    </dgm:pt>
  </dgm:ptLst>
  <dgm:cxnLst>
    <dgm:cxn modelId="{1CEB5A84-4360-4FD9-B1E3-49B2398D637B}" type="presOf" srcId="{8CCB5B9A-275A-4835-B5A4-8EB8DE97CE62}" destId="{37E0433A-A477-44D4-9537-430C1A34C6B4}" srcOrd="0" destOrd="0" presId="urn:microsoft.com/office/officeart/2005/8/layout/vList2"/>
    <dgm:cxn modelId="{0D83C7FC-5508-4F5E-909F-0C53D3D68736}" type="presOf" srcId="{1611A98E-B560-456A-94F7-7BEC85967EAE}" destId="{BD7FECE4-6475-4106-A310-7EFFBBB0B42B}" srcOrd="0" destOrd="0" presId="urn:microsoft.com/office/officeart/2005/8/layout/vList2"/>
    <dgm:cxn modelId="{7BBEF0FC-66C1-42FA-A691-8947063862BD}" srcId="{8CCB5B9A-275A-4835-B5A4-8EB8DE97CE62}" destId="{1611A98E-B560-456A-94F7-7BEC85967EAE}" srcOrd="0" destOrd="0" parTransId="{D1C6C5FB-E1A0-49A2-A87E-046CE34D0D10}" sibTransId="{C5676F47-AD5D-452A-BCC4-190C6D17A82E}"/>
    <dgm:cxn modelId="{58FF25C9-2B2D-46B9-9D42-2FCEFB1BED6D}" type="presParOf" srcId="{37E0433A-A477-44D4-9537-430C1A34C6B4}" destId="{BD7FECE4-6475-4106-A310-7EFFBBB0B4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CB5B9A-275A-4835-B5A4-8EB8DE97CE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11A98E-B560-456A-94F7-7BEC85967EAE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dirty="0"/>
            <a:t>Электронная почта</a:t>
          </a:r>
        </a:p>
      </dgm:t>
    </dgm:pt>
    <dgm:pt modelId="{D1C6C5FB-E1A0-49A2-A87E-046CE34D0D10}" type="parTrans" cxnId="{7BBEF0FC-66C1-42FA-A691-8947063862BD}">
      <dgm:prSet/>
      <dgm:spPr/>
      <dgm:t>
        <a:bodyPr/>
        <a:lstStyle/>
        <a:p>
          <a:endParaRPr lang="ru-RU"/>
        </a:p>
      </dgm:t>
    </dgm:pt>
    <dgm:pt modelId="{C5676F47-AD5D-452A-BCC4-190C6D17A82E}" type="sibTrans" cxnId="{7BBEF0FC-66C1-42FA-A691-8947063862BD}">
      <dgm:prSet/>
      <dgm:spPr/>
      <dgm:t>
        <a:bodyPr/>
        <a:lstStyle/>
        <a:p>
          <a:endParaRPr lang="ru-RU"/>
        </a:p>
      </dgm:t>
    </dgm:pt>
    <dgm:pt modelId="{37E0433A-A477-44D4-9537-430C1A34C6B4}" type="pres">
      <dgm:prSet presAssocID="{8CCB5B9A-275A-4835-B5A4-8EB8DE97CE62}" presName="linear" presStyleCnt="0">
        <dgm:presLayoutVars>
          <dgm:animLvl val="lvl"/>
          <dgm:resizeHandles val="exact"/>
        </dgm:presLayoutVars>
      </dgm:prSet>
      <dgm:spPr/>
    </dgm:pt>
    <dgm:pt modelId="{BD7FECE4-6475-4106-A310-7EFFBBB0B42B}" type="pres">
      <dgm:prSet presAssocID="{1611A98E-B560-456A-94F7-7BEC85967EAE}" presName="parentText" presStyleLbl="node1" presStyleIdx="0" presStyleCnt="1" custScaleX="100000" custScaleY="121529" custLinFactNeighborX="8750" custLinFactNeighborY="245">
        <dgm:presLayoutVars>
          <dgm:chMax val="0"/>
          <dgm:bulletEnabled val="1"/>
        </dgm:presLayoutVars>
      </dgm:prSet>
      <dgm:spPr/>
    </dgm:pt>
  </dgm:ptLst>
  <dgm:cxnLst>
    <dgm:cxn modelId="{882788AA-0AC9-4996-9DD8-9D676960BB45}" type="presOf" srcId="{8CCB5B9A-275A-4835-B5A4-8EB8DE97CE62}" destId="{37E0433A-A477-44D4-9537-430C1A34C6B4}" srcOrd="0" destOrd="0" presId="urn:microsoft.com/office/officeart/2005/8/layout/vList2"/>
    <dgm:cxn modelId="{E2A092F9-677C-48AF-BA89-6D95DD65A229}" type="presOf" srcId="{1611A98E-B560-456A-94F7-7BEC85967EAE}" destId="{BD7FECE4-6475-4106-A310-7EFFBBB0B42B}" srcOrd="0" destOrd="0" presId="urn:microsoft.com/office/officeart/2005/8/layout/vList2"/>
    <dgm:cxn modelId="{7BBEF0FC-66C1-42FA-A691-8947063862BD}" srcId="{8CCB5B9A-275A-4835-B5A4-8EB8DE97CE62}" destId="{1611A98E-B560-456A-94F7-7BEC85967EAE}" srcOrd="0" destOrd="0" parTransId="{D1C6C5FB-E1A0-49A2-A87E-046CE34D0D10}" sibTransId="{C5676F47-AD5D-452A-BCC4-190C6D17A82E}"/>
    <dgm:cxn modelId="{E23BAA6E-862A-4742-9CCA-72F66A26CF0C}" type="presParOf" srcId="{37E0433A-A477-44D4-9537-430C1A34C6B4}" destId="{BD7FECE4-6475-4106-A310-7EFFBBB0B4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CB5B9A-275A-4835-B5A4-8EB8DE97CE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11A98E-B560-456A-94F7-7BEC85967EAE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dirty="0"/>
            <a:t>Адрес</a:t>
          </a:r>
        </a:p>
      </dgm:t>
    </dgm:pt>
    <dgm:pt modelId="{D1C6C5FB-E1A0-49A2-A87E-046CE34D0D10}" type="parTrans" cxnId="{7BBEF0FC-66C1-42FA-A691-8947063862BD}">
      <dgm:prSet/>
      <dgm:spPr/>
      <dgm:t>
        <a:bodyPr/>
        <a:lstStyle/>
        <a:p>
          <a:endParaRPr lang="ru-RU"/>
        </a:p>
      </dgm:t>
    </dgm:pt>
    <dgm:pt modelId="{C5676F47-AD5D-452A-BCC4-190C6D17A82E}" type="sibTrans" cxnId="{7BBEF0FC-66C1-42FA-A691-8947063862BD}">
      <dgm:prSet/>
      <dgm:spPr/>
      <dgm:t>
        <a:bodyPr/>
        <a:lstStyle/>
        <a:p>
          <a:endParaRPr lang="ru-RU"/>
        </a:p>
      </dgm:t>
    </dgm:pt>
    <dgm:pt modelId="{37E0433A-A477-44D4-9537-430C1A34C6B4}" type="pres">
      <dgm:prSet presAssocID="{8CCB5B9A-275A-4835-B5A4-8EB8DE97CE62}" presName="linear" presStyleCnt="0">
        <dgm:presLayoutVars>
          <dgm:animLvl val="lvl"/>
          <dgm:resizeHandles val="exact"/>
        </dgm:presLayoutVars>
      </dgm:prSet>
      <dgm:spPr/>
    </dgm:pt>
    <dgm:pt modelId="{BD7FECE4-6475-4106-A310-7EFFBBB0B42B}" type="pres">
      <dgm:prSet presAssocID="{1611A98E-B560-456A-94F7-7BEC85967EAE}" presName="parentText" presStyleLbl="node1" presStyleIdx="0" presStyleCnt="1" custScaleX="76160" custScaleY="73668" custLinFactNeighborX="6619" custLinFactNeighborY="-2713">
        <dgm:presLayoutVars>
          <dgm:chMax val="0"/>
          <dgm:bulletEnabled val="1"/>
        </dgm:presLayoutVars>
      </dgm:prSet>
      <dgm:spPr/>
    </dgm:pt>
  </dgm:ptLst>
  <dgm:cxnLst>
    <dgm:cxn modelId="{4A993C4C-9D97-4BFE-92E7-E8DB24EA0A05}" type="presOf" srcId="{1611A98E-B560-456A-94F7-7BEC85967EAE}" destId="{BD7FECE4-6475-4106-A310-7EFFBBB0B42B}" srcOrd="0" destOrd="0" presId="urn:microsoft.com/office/officeart/2005/8/layout/vList2"/>
    <dgm:cxn modelId="{22CFA9AF-C5C1-4D16-96DB-D0C50C27840A}" type="presOf" srcId="{8CCB5B9A-275A-4835-B5A4-8EB8DE97CE62}" destId="{37E0433A-A477-44D4-9537-430C1A34C6B4}" srcOrd="0" destOrd="0" presId="urn:microsoft.com/office/officeart/2005/8/layout/vList2"/>
    <dgm:cxn modelId="{7BBEF0FC-66C1-42FA-A691-8947063862BD}" srcId="{8CCB5B9A-275A-4835-B5A4-8EB8DE97CE62}" destId="{1611A98E-B560-456A-94F7-7BEC85967EAE}" srcOrd="0" destOrd="0" parTransId="{D1C6C5FB-E1A0-49A2-A87E-046CE34D0D10}" sibTransId="{C5676F47-AD5D-452A-BCC4-190C6D17A82E}"/>
    <dgm:cxn modelId="{F85C5B6A-A5A8-4B6D-85AD-77358EC8ED1A}" type="presParOf" srcId="{37E0433A-A477-44D4-9537-430C1A34C6B4}" destId="{BD7FECE4-6475-4106-A310-7EFFBBB0B4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28BAC-5F60-43DD-B4F0-B9B5F06F86A1}">
      <dsp:nvSpPr>
        <dsp:cNvPr id="0" name=""/>
        <dsp:cNvSpPr/>
      </dsp:nvSpPr>
      <dsp:spPr>
        <a:xfrm>
          <a:off x="0" y="304000"/>
          <a:ext cx="9232575" cy="14962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6550" tIns="395732" rIns="716550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b="1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/>
            <a:t>Выплаты </a:t>
          </a:r>
          <a:r>
            <a:rPr lang="ru-RU" sz="1200" b="1" kern="1200" dirty="0"/>
            <a:t>заработной платы два раза в месяц, первая выплата не позднее 15 календарных дней с момента трудоустройства.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/>
            <a:t> Материальное поощрение к ежегодному оплачиваемому отпуску.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b="1" kern="1200" dirty="0"/>
        </a:p>
      </dsp:txBody>
      <dsp:txXfrm>
        <a:off x="0" y="304000"/>
        <a:ext cx="9232575" cy="1496250"/>
      </dsp:txXfrm>
    </dsp:sp>
    <dsp:sp modelId="{15A622A8-16B9-4CEF-9855-5A4ABDC873CA}">
      <dsp:nvSpPr>
        <dsp:cNvPr id="0" name=""/>
        <dsp:cNvSpPr/>
      </dsp:nvSpPr>
      <dsp:spPr>
        <a:xfrm>
          <a:off x="461628" y="23560"/>
          <a:ext cx="6462803" cy="5608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4279" tIns="0" rIns="24427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u="sng" kern="1200" dirty="0"/>
            <a:t>Достойный уровень оплаты труда</a:t>
          </a:r>
          <a:endParaRPr lang="ru-RU" sz="900" b="1" u="sng" kern="1200" dirty="0"/>
        </a:p>
      </dsp:txBody>
      <dsp:txXfrm>
        <a:off x="489008" y="50940"/>
        <a:ext cx="6408043" cy="506120"/>
      </dsp:txXfrm>
    </dsp:sp>
    <dsp:sp modelId="{830D8A92-FEDD-45FB-BD6C-0026AE8FC84D}">
      <dsp:nvSpPr>
        <dsp:cNvPr id="0" name=""/>
        <dsp:cNvSpPr/>
      </dsp:nvSpPr>
      <dsp:spPr>
        <a:xfrm>
          <a:off x="0" y="2183290"/>
          <a:ext cx="9232575" cy="14962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6550" tIns="395732" rIns="716550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/>
            <a:t>Добровольное медицинское страхование.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/>
            <a:t>Компенсация стоимости проезда в поездах пригородного сообщения до места работы и 1 раз в год в поездах. дальнего следования.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i="0" kern="1200" dirty="0"/>
            <a:t>Санаторно-курортный отдых работников и их детей.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/>
            <a:t>Защита интересов работников Первичной профсоюзной организацией.</a:t>
          </a:r>
        </a:p>
      </dsp:txBody>
      <dsp:txXfrm>
        <a:off x="0" y="2183290"/>
        <a:ext cx="9232575" cy="1496250"/>
      </dsp:txXfrm>
    </dsp:sp>
    <dsp:sp modelId="{767F9958-1D72-4005-9670-3D04B862F0D2}">
      <dsp:nvSpPr>
        <dsp:cNvPr id="0" name=""/>
        <dsp:cNvSpPr/>
      </dsp:nvSpPr>
      <dsp:spPr>
        <a:xfrm>
          <a:off x="461628" y="1902850"/>
          <a:ext cx="6462803" cy="5608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4279" tIns="0" rIns="244279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u="sng" kern="1200" dirty="0"/>
            <a:t>Широкий социальный пакет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" b="1" kern="1200" dirty="0"/>
        </a:p>
      </dsp:txBody>
      <dsp:txXfrm>
        <a:off x="489008" y="1930230"/>
        <a:ext cx="6408043" cy="506120"/>
      </dsp:txXfrm>
    </dsp:sp>
    <dsp:sp modelId="{D2FBD76F-2A04-4544-8AB4-C165DDFE1911}">
      <dsp:nvSpPr>
        <dsp:cNvPr id="0" name=""/>
        <dsp:cNvSpPr/>
      </dsp:nvSpPr>
      <dsp:spPr>
        <a:xfrm>
          <a:off x="0" y="4062580"/>
          <a:ext cx="9232575" cy="9276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6550" tIns="395732" rIns="716550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/>
            <a:t>Возможность принять участие в реализации важнейших городских проектов – например, МЦД.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/>
            <a:t>Обучение после оформления в компанию на рабочем месте.</a:t>
          </a:r>
        </a:p>
      </dsp:txBody>
      <dsp:txXfrm>
        <a:off x="0" y="4062580"/>
        <a:ext cx="9232575" cy="927675"/>
      </dsp:txXfrm>
    </dsp:sp>
    <dsp:sp modelId="{A7302157-607E-46A9-8034-09B28878604E}">
      <dsp:nvSpPr>
        <dsp:cNvPr id="0" name=""/>
        <dsp:cNvSpPr/>
      </dsp:nvSpPr>
      <dsp:spPr>
        <a:xfrm>
          <a:off x="405000" y="3796588"/>
          <a:ext cx="6462803" cy="5608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4279" tIns="0" rIns="244279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u="sng" kern="1200" dirty="0"/>
            <a:t>Возможности профессионального развития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" b="1" kern="1200" dirty="0"/>
        </a:p>
      </dsp:txBody>
      <dsp:txXfrm>
        <a:off x="432380" y="3823968"/>
        <a:ext cx="6408043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FECE4-6475-4106-A310-7EFFBBB0B42B}">
      <dsp:nvSpPr>
        <dsp:cNvPr id="0" name=""/>
        <dsp:cNvSpPr/>
      </dsp:nvSpPr>
      <dsp:spPr>
        <a:xfrm>
          <a:off x="432044" y="477"/>
          <a:ext cx="1578835" cy="64759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Телефон</a:t>
          </a:r>
        </a:p>
      </dsp:txBody>
      <dsp:txXfrm>
        <a:off x="463657" y="32090"/>
        <a:ext cx="1515609" cy="5843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FECE4-6475-4106-A310-7EFFBBB0B42B}">
      <dsp:nvSpPr>
        <dsp:cNvPr id="0" name=""/>
        <dsp:cNvSpPr/>
      </dsp:nvSpPr>
      <dsp:spPr>
        <a:xfrm>
          <a:off x="0" y="17960"/>
          <a:ext cx="2880320" cy="72871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Электронная почта</a:t>
          </a:r>
        </a:p>
      </dsp:txBody>
      <dsp:txXfrm>
        <a:off x="35573" y="53533"/>
        <a:ext cx="2809174" cy="6575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FECE4-6475-4106-A310-7EFFBBB0B42B}">
      <dsp:nvSpPr>
        <dsp:cNvPr id="0" name=""/>
        <dsp:cNvSpPr/>
      </dsp:nvSpPr>
      <dsp:spPr>
        <a:xfrm>
          <a:off x="384322" y="0"/>
          <a:ext cx="1578835" cy="636093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Адрес</a:t>
          </a:r>
        </a:p>
      </dsp:txBody>
      <dsp:txXfrm>
        <a:off x="415374" y="31052"/>
        <a:ext cx="1516731" cy="573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2826D52A-214D-4D5D-87DE-827FAD9A39B8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025EAB9C-50E8-472A-9A94-E729219C1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558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768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8842" algn="l" defTabSz="95768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7683" algn="l" defTabSz="95768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6526" algn="l" defTabSz="95768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15367" algn="l" defTabSz="95768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94209" algn="l" defTabSz="95768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3050" algn="l" defTabSz="95768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1892" algn="l" defTabSz="95768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30733" algn="l" defTabSz="95768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EAB9C-50E8-472A-9A94-E729219C1CF9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655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EAB9C-50E8-472A-9A94-E729219C1CF9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12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1387">
              <a:defRPr/>
            </a:pPr>
            <a:fld id="{025EAB9C-50E8-472A-9A94-E729219C1CF9}" type="slidenum">
              <a:rPr lang="ru-RU">
                <a:solidFill>
                  <a:prstClr val="black"/>
                </a:solidFill>
                <a:latin typeface="Calibri"/>
              </a:rPr>
              <a:pPr defTabSz="1041387">
                <a:defRPr/>
              </a:pPr>
              <a:t>4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2655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1387">
              <a:defRPr/>
            </a:pPr>
            <a:fld id="{025EAB9C-50E8-472A-9A94-E729219C1CF9}" type="slidenum">
              <a:rPr lang="ru-RU">
                <a:solidFill>
                  <a:prstClr val="black"/>
                </a:solidFill>
                <a:latin typeface="Calibri"/>
              </a:rPr>
              <a:pPr defTabSz="1041387">
                <a:defRPr/>
              </a:pPr>
              <a:t>5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117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1387">
              <a:defRPr/>
            </a:pPr>
            <a:fld id="{025EAB9C-50E8-472A-9A94-E729219C1CF9}" type="slidenum">
              <a:rPr lang="ru-RU">
                <a:solidFill>
                  <a:prstClr val="black"/>
                </a:solidFill>
                <a:latin typeface="Calibri"/>
              </a:rPr>
              <a:pPr defTabSz="1041387">
                <a:defRPr/>
              </a:pPr>
              <a:t>6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656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EAB9C-50E8-472A-9A94-E729219C1CF9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975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EAB9C-50E8-472A-9A94-E729219C1CF9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245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6151">
              <a:defRPr/>
            </a:pPr>
            <a:fld id="{025EAB9C-50E8-472A-9A94-E729219C1CF9}" type="slidenum">
              <a:rPr lang="ru-RU">
                <a:solidFill>
                  <a:prstClr val="black"/>
                </a:solidFill>
                <a:latin typeface="Calibri"/>
              </a:rPr>
              <a:pPr defTabSz="956151">
                <a:defRPr/>
              </a:pPr>
              <a:t>9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4499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EAB9C-50E8-472A-9A94-E729219C1CF9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655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6"/>
          </a:xfrm>
          <a:prstGeom prst="rect">
            <a:avLst/>
          </a:prstGeom>
        </p:spPr>
        <p:txBody>
          <a:bodyPr lIns="83956" tIns="41978" rIns="83956" bIns="41978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1" cy="1752600"/>
          </a:xfrm>
          <a:prstGeom prst="rect">
            <a:avLst/>
          </a:prstGeom>
        </p:spPr>
        <p:txBody>
          <a:bodyPr lIns="83956" tIns="41978" rIns="83956" bIns="4197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1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0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1" y="6356351"/>
            <a:ext cx="2311401" cy="365125"/>
          </a:xfrm>
          <a:prstGeom prst="rect">
            <a:avLst/>
          </a:prstGeom>
        </p:spPr>
        <p:txBody>
          <a:bodyPr lIns="83956" tIns="41978" rIns="83956" bIns="41978"/>
          <a:lstStyle/>
          <a:p>
            <a:fld id="{34DBA946-58BC-4B5F-9D9E-0C79151CF033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lIns="83956" tIns="41978" rIns="83956" bIns="41978"/>
          <a:lstStyle/>
          <a:p>
            <a:fld id="{F4674BC8-D4BF-402F-B7E4-8BFBDFEB7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3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1" cy="1143000"/>
          </a:xfrm>
          <a:prstGeom prst="rect">
            <a:avLst/>
          </a:prstGeom>
        </p:spPr>
        <p:txBody>
          <a:bodyPr lIns="83956" tIns="41978" rIns="83956" bIns="41978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1" cy="4525964"/>
          </a:xfrm>
          <a:prstGeom prst="rect">
            <a:avLst/>
          </a:prstGeom>
        </p:spPr>
        <p:txBody>
          <a:bodyPr vert="eaVert" lIns="83956" tIns="41978" rIns="83956" bIns="41978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1" y="6356351"/>
            <a:ext cx="2311401" cy="365125"/>
          </a:xfrm>
          <a:prstGeom prst="rect">
            <a:avLst/>
          </a:prstGeom>
        </p:spPr>
        <p:txBody>
          <a:bodyPr lIns="83956" tIns="41978" rIns="83956" bIns="41978"/>
          <a:lstStyle/>
          <a:p>
            <a:fld id="{34DBA946-58BC-4B5F-9D9E-0C79151CF033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lIns="83956" tIns="41978" rIns="83956" bIns="41978"/>
          <a:lstStyle/>
          <a:p>
            <a:fld id="{F4674BC8-D4BF-402F-B7E4-8BFBDFEB7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27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6"/>
          </a:xfrm>
          <a:prstGeom prst="rect">
            <a:avLst/>
          </a:prstGeom>
        </p:spPr>
        <p:txBody>
          <a:bodyPr vert="eaVert" lIns="83956" tIns="41978" rIns="83956" bIns="41978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6"/>
          </a:xfrm>
          <a:prstGeom prst="rect">
            <a:avLst/>
          </a:prstGeom>
        </p:spPr>
        <p:txBody>
          <a:bodyPr vert="eaVert" lIns="83956" tIns="41978" rIns="83956" bIns="41978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1" y="6356351"/>
            <a:ext cx="2311401" cy="365125"/>
          </a:xfrm>
          <a:prstGeom prst="rect">
            <a:avLst/>
          </a:prstGeom>
        </p:spPr>
        <p:txBody>
          <a:bodyPr lIns="83956" tIns="41978" rIns="83956" bIns="41978"/>
          <a:lstStyle/>
          <a:p>
            <a:fld id="{34DBA946-58BC-4B5F-9D9E-0C79151CF033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lIns="83956" tIns="41978" rIns="83956" bIns="41978"/>
          <a:lstStyle/>
          <a:p>
            <a:fld id="{F4674BC8-D4BF-402F-B7E4-8BFBDFEB7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961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1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4DBA946-58BC-4B5F-9D9E-0C79151CF033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4674BC8-D4BF-402F-B7E4-8BFBDFEB7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109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1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4DBA946-58BC-4B5F-9D9E-0C79151CF033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4674BC8-D4BF-402F-B7E4-8BFBDFEB7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060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172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1pPr>
            <a:lvl2pPr marL="473026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2pPr>
            <a:lvl3pPr marL="946052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3pPr>
            <a:lvl4pPr marL="1419078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4pPr>
            <a:lvl5pPr marL="1892104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5pPr>
            <a:lvl6pPr marL="2365129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6pPr>
            <a:lvl7pPr marL="2838155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7pPr>
            <a:lvl8pPr marL="3311181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8pPr>
            <a:lvl9pPr marL="3784207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1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4DBA946-58BC-4B5F-9D9E-0C79151CF033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4674BC8-D4BF-402F-B7E4-8BFBDFEB7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254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902"/>
            </a:lvl1pPr>
            <a:lvl2pPr>
              <a:defRPr sz="2449"/>
            </a:lvl2pPr>
            <a:lvl3pPr>
              <a:defRPr sz="2086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902"/>
            </a:lvl1pPr>
            <a:lvl2pPr>
              <a:defRPr sz="2449"/>
            </a:lvl2pPr>
            <a:lvl3pPr>
              <a:defRPr sz="2086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95301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4DBA946-58BC-4B5F-9D9E-0C79151CF033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4674BC8-D4BF-402F-B7E4-8BFBDFEB7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788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49" b="1"/>
            </a:lvl1pPr>
            <a:lvl2pPr marL="473026" indent="0">
              <a:buNone/>
              <a:defRPr sz="2086" b="1"/>
            </a:lvl2pPr>
            <a:lvl3pPr marL="946052" indent="0">
              <a:buNone/>
              <a:defRPr sz="1905" b="1"/>
            </a:lvl3pPr>
            <a:lvl4pPr marL="1419078" indent="0">
              <a:buNone/>
              <a:defRPr sz="1633" b="1"/>
            </a:lvl4pPr>
            <a:lvl5pPr marL="1892104" indent="0">
              <a:buNone/>
              <a:defRPr sz="1633" b="1"/>
            </a:lvl5pPr>
            <a:lvl6pPr marL="2365129" indent="0">
              <a:buNone/>
              <a:defRPr sz="1633" b="1"/>
            </a:lvl6pPr>
            <a:lvl7pPr marL="2838155" indent="0">
              <a:buNone/>
              <a:defRPr sz="1633" b="1"/>
            </a:lvl7pPr>
            <a:lvl8pPr marL="3311181" indent="0">
              <a:buNone/>
              <a:defRPr sz="1633" b="1"/>
            </a:lvl8pPr>
            <a:lvl9pPr marL="3784207" indent="0">
              <a:buNone/>
              <a:defRPr sz="16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49"/>
            </a:lvl1pPr>
            <a:lvl2pPr>
              <a:defRPr sz="2086"/>
            </a:lvl2pPr>
            <a:lvl3pPr>
              <a:defRPr sz="1905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49" b="1"/>
            </a:lvl1pPr>
            <a:lvl2pPr marL="473026" indent="0">
              <a:buNone/>
              <a:defRPr sz="2086" b="1"/>
            </a:lvl2pPr>
            <a:lvl3pPr marL="946052" indent="0">
              <a:buNone/>
              <a:defRPr sz="1905" b="1"/>
            </a:lvl3pPr>
            <a:lvl4pPr marL="1419078" indent="0">
              <a:buNone/>
              <a:defRPr sz="1633" b="1"/>
            </a:lvl4pPr>
            <a:lvl5pPr marL="1892104" indent="0">
              <a:buNone/>
              <a:defRPr sz="1633" b="1"/>
            </a:lvl5pPr>
            <a:lvl6pPr marL="2365129" indent="0">
              <a:buNone/>
              <a:defRPr sz="1633" b="1"/>
            </a:lvl6pPr>
            <a:lvl7pPr marL="2838155" indent="0">
              <a:buNone/>
              <a:defRPr sz="1633" b="1"/>
            </a:lvl7pPr>
            <a:lvl8pPr marL="3311181" indent="0">
              <a:buNone/>
              <a:defRPr sz="1633" b="1"/>
            </a:lvl8pPr>
            <a:lvl9pPr marL="3784207" indent="0">
              <a:buNone/>
              <a:defRPr sz="16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  <a:prstGeom prst="rect">
            <a:avLst/>
          </a:prstGeom>
        </p:spPr>
        <p:txBody>
          <a:bodyPr/>
          <a:lstStyle>
            <a:lvl1pPr>
              <a:defRPr sz="2449"/>
            </a:lvl1pPr>
            <a:lvl2pPr>
              <a:defRPr sz="2086"/>
            </a:lvl2pPr>
            <a:lvl3pPr>
              <a:defRPr sz="1905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95301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4DBA946-58BC-4B5F-9D9E-0C79151CF033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4674BC8-D4BF-402F-B7E4-8BFBDFEB7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251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95301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4DBA946-58BC-4B5F-9D9E-0C79151CF033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4674BC8-D4BF-402F-B7E4-8BFBDFEB7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597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95301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4DBA946-58BC-4B5F-9D9E-0C79151CF033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4674BC8-D4BF-402F-B7E4-8BFBDFEB7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79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86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0" y="273050"/>
            <a:ext cx="5537730" cy="5853113"/>
          </a:xfrm>
          <a:prstGeom prst="rect">
            <a:avLst/>
          </a:prstGeom>
        </p:spPr>
        <p:txBody>
          <a:bodyPr/>
          <a:lstStyle>
            <a:lvl1pPr>
              <a:defRPr sz="3356"/>
            </a:lvl1pPr>
            <a:lvl2pPr>
              <a:defRPr sz="2902"/>
            </a:lvl2pPr>
            <a:lvl3pPr>
              <a:defRPr sz="2449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0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51"/>
            </a:lvl1pPr>
            <a:lvl2pPr marL="473026" indent="0">
              <a:buNone/>
              <a:defRPr sz="1270"/>
            </a:lvl2pPr>
            <a:lvl3pPr marL="946052" indent="0">
              <a:buNone/>
              <a:defRPr sz="998"/>
            </a:lvl3pPr>
            <a:lvl4pPr marL="1419078" indent="0">
              <a:buNone/>
              <a:defRPr sz="907"/>
            </a:lvl4pPr>
            <a:lvl5pPr marL="1892104" indent="0">
              <a:buNone/>
              <a:defRPr sz="907"/>
            </a:lvl5pPr>
            <a:lvl6pPr marL="2365129" indent="0">
              <a:buNone/>
              <a:defRPr sz="907"/>
            </a:lvl6pPr>
            <a:lvl7pPr marL="2838155" indent="0">
              <a:buNone/>
              <a:defRPr sz="907"/>
            </a:lvl7pPr>
            <a:lvl8pPr marL="3311181" indent="0">
              <a:buNone/>
              <a:defRPr sz="907"/>
            </a:lvl8pPr>
            <a:lvl9pPr marL="3784207" indent="0">
              <a:buNone/>
              <a:defRPr sz="9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95301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4DBA946-58BC-4B5F-9D9E-0C79151CF033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4674BC8-D4BF-402F-B7E4-8BFBDFEB7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63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1" cy="1143000"/>
          </a:xfrm>
          <a:prstGeom prst="rect">
            <a:avLst/>
          </a:prstGeom>
        </p:spPr>
        <p:txBody>
          <a:bodyPr lIns="83956" tIns="41978" rIns="83956" bIns="41978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1" cy="4525964"/>
          </a:xfrm>
          <a:prstGeom prst="rect">
            <a:avLst/>
          </a:prstGeom>
        </p:spPr>
        <p:txBody>
          <a:bodyPr lIns="83956" tIns="41978" rIns="83956" bIns="41978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1" y="6356351"/>
            <a:ext cx="2311401" cy="365125"/>
          </a:xfrm>
          <a:prstGeom prst="rect">
            <a:avLst/>
          </a:prstGeom>
        </p:spPr>
        <p:txBody>
          <a:bodyPr lIns="83956" tIns="41978" rIns="83956" bIns="41978"/>
          <a:lstStyle/>
          <a:p>
            <a:fld id="{34DBA946-58BC-4B5F-9D9E-0C79151CF033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lIns="83956" tIns="41978" rIns="83956" bIns="41978"/>
          <a:lstStyle/>
          <a:p>
            <a:fld id="{F4674BC8-D4BF-402F-B7E4-8BFBDFEB7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8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86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56"/>
            </a:lvl1pPr>
            <a:lvl2pPr marL="473026" indent="0">
              <a:buNone/>
              <a:defRPr sz="2902"/>
            </a:lvl2pPr>
            <a:lvl3pPr marL="946052" indent="0">
              <a:buNone/>
              <a:defRPr sz="2449"/>
            </a:lvl3pPr>
            <a:lvl4pPr marL="1419078" indent="0">
              <a:buNone/>
              <a:defRPr sz="2086"/>
            </a:lvl4pPr>
            <a:lvl5pPr marL="1892104" indent="0">
              <a:buNone/>
              <a:defRPr sz="2086"/>
            </a:lvl5pPr>
            <a:lvl6pPr marL="2365129" indent="0">
              <a:buNone/>
              <a:defRPr sz="2086"/>
            </a:lvl6pPr>
            <a:lvl7pPr marL="2838155" indent="0">
              <a:buNone/>
              <a:defRPr sz="2086"/>
            </a:lvl7pPr>
            <a:lvl8pPr marL="3311181" indent="0">
              <a:buNone/>
              <a:defRPr sz="2086"/>
            </a:lvl8pPr>
            <a:lvl9pPr marL="3784207" indent="0">
              <a:buNone/>
              <a:defRPr sz="208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51"/>
            </a:lvl1pPr>
            <a:lvl2pPr marL="473026" indent="0">
              <a:buNone/>
              <a:defRPr sz="1270"/>
            </a:lvl2pPr>
            <a:lvl3pPr marL="946052" indent="0">
              <a:buNone/>
              <a:defRPr sz="998"/>
            </a:lvl3pPr>
            <a:lvl4pPr marL="1419078" indent="0">
              <a:buNone/>
              <a:defRPr sz="907"/>
            </a:lvl4pPr>
            <a:lvl5pPr marL="1892104" indent="0">
              <a:buNone/>
              <a:defRPr sz="907"/>
            </a:lvl5pPr>
            <a:lvl6pPr marL="2365129" indent="0">
              <a:buNone/>
              <a:defRPr sz="907"/>
            </a:lvl6pPr>
            <a:lvl7pPr marL="2838155" indent="0">
              <a:buNone/>
              <a:defRPr sz="907"/>
            </a:lvl7pPr>
            <a:lvl8pPr marL="3311181" indent="0">
              <a:buNone/>
              <a:defRPr sz="907"/>
            </a:lvl8pPr>
            <a:lvl9pPr marL="3784207" indent="0">
              <a:buNone/>
              <a:defRPr sz="9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95301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4DBA946-58BC-4B5F-9D9E-0C79151CF033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4674BC8-D4BF-402F-B7E4-8BFBDFEB7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906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1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4DBA946-58BC-4B5F-9D9E-0C79151CF033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4674BC8-D4BF-402F-B7E4-8BFBDFEB7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37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1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4DBA946-58BC-4B5F-9D9E-0C79151CF033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4674BC8-D4BF-402F-B7E4-8BFBDFEB7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884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  <a:prstGeom prst="rect">
            <a:avLst/>
          </a:prstGeom>
        </p:spPr>
        <p:txBody>
          <a:bodyPr lIns="83956" tIns="41978" rIns="83956" bIns="41978" anchor="t"/>
          <a:lstStyle>
            <a:lvl1pPr algn="l">
              <a:defRPr sz="42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lIns="83956" tIns="41978" rIns="83956" bIns="41978"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84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68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5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9153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942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730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51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830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1" y="6356351"/>
            <a:ext cx="2311401" cy="365125"/>
          </a:xfrm>
          <a:prstGeom prst="rect">
            <a:avLst/>
          </a:prstGeom>
        </p:spPr>
        <p:txBody>
          <a:bodyPr lIns="83956" tIns="41978" rIns="83956" bIns="41978"/>
          <a:lstStyle/>
          <a:p>
            <a:fld id="{34DBA946-58BC-4B5F-9D9E-0C79151CF033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lIns="83956" tIns="41978" rIns="83956" bIns="41978"/>
          <a:lstStyle/>
          <a:p>
            <a:fld id="{F4674BC8-D4BF-402F-B7E4-8BFBDFEB7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56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1" cy="1143000"/>
          </a:xfrm>
          <a:prstGeom prst="rect">
            <a:avLst/>
          </a:prstGeom>
        </p:spPr>
        <p:txBody>
          <a:bodyPr lIns="83956" tIns="41978" rIns="83956" bIns="41978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4"/>
          </a:xfrm>
          <a:prstGeom prst="rect">
            <a:avLst/>
          </a:prstGeom>
        </p:spPr>
        <p:txBody>
          <a:bodyPr lIns="83956" tIns="41978" rIns="83956" bIns="41978"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1" y="1600200"/>
            <a:ext cx="4375150" cy="4525964"/>
          </a:xfrm>
          <a:prstGeom prst="rect">
            <a:avLst/>
          </a:prstGeom>
        </p:spPr>
        <p:txBody>
          <a:bodyPr lIns="83956" tIns="41978" rIns="83956" bIns="41978"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95301" y="6356351"/>
            <a:ext cx="2311401" cy="365125"/>
          </a:xfrm>
          <a:prstGeom prst="rect">
            <a:avLst/>
          </a:prstGeom>
        </p:spPr>
        <p:txBody>
          <a:bodyPr lIns="83956" tIns="41978" rIns="83956" bIns="41978"/>
          <a:lstStyle/>
          <a:p>
            <a:fld id="{34DBA946-58BC-4B5F-9D9E-0C79151CF033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lIns="83956" tIns="41978" rIns="83956" bIns="41978"/>
          <a:lstStyle/>
          <a:p>
            <a:fld id="{F4674BC8-D4BF-402F-B7E4-8BFBDFEB7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29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1" cy="1143000"/>
          </a:xfrm>
          <a:prstGeom prst="rect">
            <a:avLst/>
          </a:prstGeom>
        </p:spPr>
        <p:txBody>
          <a:bodyPr lIns="83956" tIns="41978" rIns="83956" bIns="41978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4"/>
            <a:ext cx="4376870" cy="639761"/>
          </a:xfrm>
          <a:prstGeom prst="rect">
            <a:avLst/>
          </a:prstGeom>
        </p:spPr>
        <p:txBody>
          <a:bodyPr lIns="83956" tIns="41978" rIns="83956" bIns="41978" anchor="b"/>
          <a:lstStyle>
            <a:lvl1pPr marL="0" indent="0">
              <a:buNone/>
              <a:defRPr sz="2500" b="1"/>
            </a:lvl1pPr>
            <a:lvl2pPr marL="478842" indent="0">
              <a:buNone/>
              <a:defRPr sz="2100" b="1"/>
            </a:lvl2pPr>
            <a:lvl3pPr marL="957683" indent="0">
              <a:buNone/>
              <a:defRPr sz="1900" b="1"/>
            </a:lvl3pPr>
            <a:lvl4pPr marL="1436526" indent="0">
              <a:buNone/>
              <a:defRPr sz="1700" b="1"/>
            </a:lvl4pPr>
            <a:lvl5pPr marL="1915367" indent="0">
              <a:buNone/>
              <a:defRPr sz="1700" b="1"/>
            </a:lvl5pPr>
            <a:lvl6pPr marL="2394209" indent="0">
              <a:buNone/>
              <a:defRPr sz="1700" b="1"/>
            </a:lvl6pPr>
            <a:lvl7pPr marL="2873050" indent="0">
              <a:buNone/>
              <a:defRPr sz="1700" b="1"/>
            </a:lvl7pPr>
            <a:lvl8pPr marL="3351892" indent="0">
              <a:buNone/>
              <a:defRPr sz="1700" b="1"/>
            </a:lvl8pPr>
            <a:lvl9pPr marL="383073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1" y="2174876"/>
            <a:ext cx="4376870" cy="3951288"/>
          </a:xfrm>
          <a:prstGeom prst="rect">
            <a:avLst/>
          </a:prstGeom>
        </p:spPr>
        <p:txBody>
          <a:bodyPr lIns="83956" tIns="41978" rIns="83956" bIns="41978"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4"/>
            <a:ext cx="4378589" cy="639761"/>
          </a:xfrm>
          <a:prstGeom prst="rect">
            <a:avLst/>
          </a:prstGeom>
        </p:spPr>
        <p:txBody>
          <a:bodyPr lIns="83956" tIns="41978" rIns="83956" bIns="41978" anchor="b"/>
          <a:lstStyle>
            <a:lvl1pPr marL="0" indent="0">
              <a:buNone/>
              <a:defRPr sz="2500" b="1"/>
            </a:lvl1pPr>
            <a:lvl2pPr marL="478842" indent="0">
              <a:buNone/>
              <a:defRPr sz="2100" b="1"/>
            </a:lvl2pPr>
            <a:lvl3pPr marL="957683" indent="0">
              <a:buNone/>
              <a:defRPr sz="1900" b="1"/>
            </a:lvl3pPr>
            <a:lvl4pPr marL="1436526" indent="0">
              <a:buNone/>
              <a:defRPr sz="1700" b="1"/>
            </a:lvl4pPr>
            <a:lvl5pPr marL="1915367" indent="0">
              <a:buNone/>
              <a:defRPr sz="1700" b="1"/>
            </a:lvl5pPr>
            <a:lvl6pPr marL="2394209" indent="0">
              <a:buNone/>
              <a:defRPr sz="1700" b="1"/>
            </a:lvl6pPr>
            <a:lvl7pPr marL="2873050" indent="0">
              <a:buNone/>
              <a:defRPr sz="1700" b="1"/>
            </a:lvl7pPr>
            <a:lvl8pPr marL="3351892" indent="0">
              <a:buNone/>
              <a:defRPr sz="1700" b="1"/>
            </a:lvl8pPr>
            <a:lvl9pPr marL="383073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89" cy="3951288"/>
          </a:xfrm>
          <a:prstGeom prst="rect">
            <a:avLst/>
          </a:prstGeom>
        </p:spPr>
        <p:txBody>
          <a:bodyPr lIns="83956" tIns="41978" rIns="83956" bIns="41978"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95301" y="6356351"/>
            <a:ext cx="2311401" cy="365125"/>
          </a:xfrm>
          <a:prstGeom prst="rect">
            <a:avLst/>
          </a:prstGeom>
        </p:spPr>
        <p:txBody>
          <a:bodyPr lIns="83956" tIns="41978" rIns="83956" bIns="41978"/>
          <a:lstStyle/>
          <a:p>
            <a:fld id="{34DBA946-58BC-4B5F-9D9E-0C79151CF033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lIns="83956" tIns="41978" rIns="83956" bIns="41978"/>
          <a:lstStyle/>
          <a:p>
            <a:fld id="{F4674BC8-D4BF-402F-B7E4-8BFBDFEB7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37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1" cy="1143000"/>
          </a:xfrm>
          <a:prstGeom prst="rect">
            <a:avLst/>
          </a:prstGeom>
        </p:spPr>
        <p:txBody>
          <a:bodyPr lIns="83956" tIns="41978" rIns="83956" bIns="41978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95301" y="6356351"/>
            <a:ext cx="2311401" cy="365125"/>
          </a:xfrm>
          <a:prstGeom prst="rect">
            <a:avLst/>
          </a:prstGeom>
        </p:spPr>
        <p:txBody>
          <a:bodyPr lIns="83956" tIns="41978" rIns="83956" bIns="41978"/>
          <a:lstStyle/>
          <a:p>
            <a:fld id="{34DBA946-58BC-4B5F-9D9E-0C79151CF033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lIns="83956" tIns="41978" rIns="83956" bIns="41978"/>
          <a:lstStyle/>
          <a:p>
            <a:fld id="{F4674BC8-D4BF-402F-B7E4-8BFBDFEB7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17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95301" y="6356351"/>
            <a:ext cx="2311401" cy="365125"/>
          </a:xfrm>
          <a:prstGeom prst="rect">
            <a:avLst/>
          </a:prstGeom>
        </p:spPr>
        <p:txBody>
          <a:bodyPr lIns="83956" tIns="41978" rIns="83956" bIns="41978"/>
          <a:lstStyle/>
          <a:p>
            <a:fld id="{34DBA946-58BC-4B5F-9D9E-0C79151CF033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lIns="83956" tIns="41978" rIns="83956" bIns="41978"/>
          <a:lstStyle/>
          <a:p>
            <a:fld id="{F4674BC8-D4BF-402F-B7E4-8BFBDFEB7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4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  <a:prstGeom prst="rect">
            <a:avLst/>
          </a:prstGeom>
        </p:spPr>
        <p:txBody>
          <a:bodyPr lIns="83956" tIns="41978" rIns="83956" bIns="41978"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2"/>
          </a:xfrm>
          <a:prstGeom prst="rect">
            <a:avLst/>
          </a:prstGeom>
        </p:spPr>
        <p:txBody>
          <a:bodyPr lIns="83956" tIns="41978" rIns="83956" bIns="41978"/>
          <a:lstStyle>
            <a:lvl1pPr>
              <a:defRPr sz="33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2"/>
          </a:xfrm>
          <a:prstGeom prst="rect">
            <a:avLst/>
          </a:prstGeom>
        </p:spPr>
        <p:txBody>
          <a:bodyPr lIns="83956" tIns="41978" rIns="83956" bIns="41978"/>
          <a:lstStyle>
            <a:lvl1pPr marL="0" indent="0">
              <a:buNone/>
              <a:defRPr sz="1400"/>
            </a:lvl1pPr>
            <a:lvl2pPr marL="478842" indent="0">
              <a:buNone/>
              <a:defRPr sz="1300"/>
            </a:lvl2pPr>
            <a:lvl3pPr marL="957683" indent="0">
              <a:buNone/>
              <a:defRPr sz="1000"/>
            </a:lvl3pPr>
            <a:lvl4pPr marL="1436526" indent="0">
              <a:buNone/>
              <a:defRPr sz="1000"/>
            </a:lvl4pPr>
            <a:lvl5pPr marL="1915367" indent="0">
              <a:buNone/>
              <a:defRPr sz="1000"/>
            </a:lvl5pPr>
            <a:lvl6pPr marL="2394209" indent="0">
              <a:buNone/>
              <a:defRPr sz="1000"/>
            </a:lvl6pPr>
            <a:lvl7pPr marL="2873050" indent="0">
              <a:buNone/>
              <a:defRPr sz="1000"/>
            </a:lvl7pPr>
            <a:lvl8pPr marL="3351892" indent="0">
              <a:buNone/>
              <a:defRPr sz="1000"/>
            </a:lvl8pPr>
            <a:lvl9pPr marL="383073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95301" y="6356351"/>
            <a:ext cx="2311401" cy="365125"/>
          </a:xfrm>
          <a:prstGeom prst="rect">
            <a:avLst/>
          </a:prstGeom>
        </p:spPr>
        <p:txBody>
          <a:bodyPr lIns="83956" tIns="41978" rIns="83956" bIns="41978"/>
          <a:lstStyle/>
          <a:p>
            <a:fld id="{34DBA946-58BC-4B5F-9D9E-0C79151CF033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lIns="83956" tIns="41978" rIns="83956" bIns="41978"/>
          <a:lstStyle/>
          <a:p>
            <a:fld id="{F4674BC8-D4BF-402F-B7E4-8BFBDFEB7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311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  <a:prstGeom prst="rect">
            <a:avLst/>
          </a:prstGeom>
        </p:spPr>
        <p:txBody>
          <a:bodyPr lIns="83956" tIns="41978" rIns="83956" bIns="41978"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 lIns="83956" tIns="41978" rIns="83956" bIns="41978"/>
          <a:lstStyle>
            <a:lvl1pPr marL="0" indent="0">
              <a:buNone/>
              <a:defRPr sz="3300"/>
            </a:lvl1pPr>
            <a:lvl2pPr marL="478842" indent="0">
              <a:buNone/>
              <a:defRPr sz="3000"/>
            </a:lvl2pPr>
            <a:lvl3pPr marL="957683" indent="0">
              <a:buNone/>
              <a:defRPr sz="2500"/>
            </a:lvl3pPr>
            <a:lvl4pPr marL="1436526" indent="0">
              <a:buNone/>
              <a:defRPr sz="2100"/>
            </a:lvl4pPr>
            <a:lvl5pPr marL="1915367" indent="0">
              <a:buNone/>
              <a:defRPr sz="2100"/>
            </a:lvl5pPr>
            <a:lvl6pPr marL="2394209" indent="0">
              <a:buNone/>
              <a:defRPr sz="2100"/>
            </a:lvl6pPr>
            <a:lvl7pPr marL="2873050" indent="0">
              <a:buNone/>
              <a:defRPr sz="2100"/>
            </a:lvl7pPr>
            <a:lvl8pPr marL="3351892" indent="0">
              <a:buNone/>
              <a:defRPr sz="2100"/>
            </a:lvl8pPr>
            <a:lvl9pPr marL="383073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  <a:prstGeom prst="rect">
            <a:avLst/>
          </a:prstGeom>
        </p:spPr>
        <p:txBody>
          <a:bodyPr lIns="83956" tIns="41978" rIns="83956" bIns="41978"/>
          <a:lstStyle>
            <a:lvl1pPr marL="0" indent="0">
              <a:buNone/>
              <a:defRPr sz="1400"/>
            </a:lvl1pPr>
            <a:lvl2pPr marL="478842" indent="0">
              <a:buNone/>
              <a:defRPr sz="1300"/>
            </a:lvl2pPr>
            <a:lvl3pPr marL="957683" indent="0">
              <a:buNone/>
              <a:defRPr sz="1000"/>
            </a:lvl3pPr>
            <a:lvl4pPr marL="1436526" indent="0">
              <a:buNone/>
              <a:defRPr sz="1000"/>
            </a:lvl4pPr>
            <a:lvl5pPr marL="1915367" indent="0">
              <a:buNone/>
              <a:defRPr sz="1000"/>
            </a:lvl5pPr>
            <a:lvl6pPr marL="2394209" indent="0">
              <a:buNone/>
              <a:defRPr sz="1000"/>
            </a:lvl6pPr>
            <a:lvl7pPr marL="2873050" indent="0">
              <a:buNone/>
              <a:defRPr sz="1000"/>
            </a:lvl7pPr>
            <a:lvl8pPr marL="3351892" indent="0">
              <a:buNone/>
              <a:defRPr sz="1000"/>
            </a:lvl8pPr>
            <a:lvl9pPr marL="383073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95301" y="6356351"/>
            <a:ext cx="2311401" cy="365125"/>
          </a:xfrm>
          <a:prstGeom prst="rect">
            <a:avLst/>
          </a:prstGeom>
        </p:spPr>
        <p:txBody>
          <a:bodyPr lIns="83956" tIns="41978" rIns="83956" bIns="41978"/>
          <a:lstStyle/>
          <a:p>
            <a:fld id="{34DBA946-58BC-4B5F-9D9E-0C79151CF033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lIns="83956" tIns="41978" rIns="83956" bIns="41978"/>
          <a:lstStyle/>
          <a:p>
            <a:fld id="{F4674BC8-D4BF-402F-B7E4-8BFBDFEB7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11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5769" tIns="47885" rIns="95769" bIns="478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45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683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31" indent="-359131" algn="l" defTabSz="957683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78118" indent="-299276" algn="l" defTabSz="957683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104" indent="-239421" algn="l" defTabSz="9576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5946" indent="-239421" algn="l" defTabSz="9576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4788" indent="-239421" algn="l" defTabSz="957683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630" indent="-239421" algn="l" defTabSz="9576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472" indent="-239421" algn="l" defTabSz="9576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313" indent="-239421" algn="l" defTabSz="9576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155" indent="-239421" algn="l" defTabSz="9576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6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842" algn="l" defTabSz="9576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683" algn="l" defTabSz="9576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526" algn="l" defTabSz="9576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367" algn="l" defTabSz="9576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209" algn="l" defTabSz="9576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050" algn="l" defTabSz="9576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1892" algn="l" defTabSz="9576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0733" algn="l" defTabSz="9576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2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731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46052" rtl="0" eaLnBrk="1" latinLnBrk="0" hangingPunct="1">
        <a:spcBef>
          <a:spcPct val="0"/>
        </a:spcBef>
        <a:buNone/>
        <a:defRPr sz="45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9" indent="-354769" algn="l" defTabSz="946052" rtl="0" eaLnBrk="1" latinLnBrk="0" hangingPunct="1">
        <a:spcBef>
          <a:spcPct val="20000"/>
        </a:spcBef>
        <a:buFont typeface="Arial" panose="020B0604020202020204" pitchFamily="34" charset="0"/>
        <a:buChar char="•"/>
        <a:defRPr sz="3356" kern="1200">
          <a:solidFill>
            <a:schemeClr val="tx1"/>
          </a:solidFill>
          <a:latin typeface="+mn-lt"/>
          <a:ea typeface="+mn-ea"/>
          <a:cs typeface="+mn-cs"/>
        </a:defRPr>
      </a:lvl1pPr>
      <a:lvl2pPr marL="768667" indent="-295641" algn="l" defTabSz="9460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2" kern="1200">
          <a:solidFill>
            <a:schemeClr val="tx1"/>
          </a:solidFill>
          <a:latin typeface="+mn-lt"/>
          <a:ea typeface="+mn-ea"/>
          <a:cs typeface="+mn-cs"/>
        </a:defRPr>
      </a:lvl2pPr>
      <a:lvl3pPr marL="1182565" indent="-236513" algn="l" defTabSz="9460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49" kern="1200">
          <a:solidFill>
            <a:schemeClr val="tx1"/>
          </a:solidFill>
          <a:latin typeface="+mn-lt"/>
          <a:ea typeface="+mn-ea"/>
          <a:cs typeface="+mn-cs"/>
        </a:defRPr>
      </a:lvl3pPr>
      <a:lvl4pPr marL="1655591" indent="-236513" algn="l" defTabSz="9460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86" kern="1200">
          <a:solidFill>
            <a:schemeClr val="tx1"/>
          </a:solidFill>
          <a:latin typeface="+mn-lt"/>
          <a:ea typeface="+mn-ea"/>
          <a:cs typeface="+mn-cs"/>
        </a:defRPr>
      </a:lvl4pPr>
      <a:lvl5pPr marL="2128617" indent="-236513" algn="l" defTabSz="946052" rtl="0" eaLnBrk="1" latinLnBrk="0" hangingPunct="1">
        <a:spcBef>
          <a:spcPct val="20000"/>
        </a:spcBef>
        <a:buFont typeface="Arial" panose="020B0604020202020204" pitchFamily="34" charset="0"/>
        <a:buChar char="»"/>
        <a:defRPr sz="2086" kern="1200">
          <a:solidFill>
            <a:schemeClr val="tx1"/>
          </a:solidFill>
          <a:latin typeface="+mn-lt"/>
          <a:ea typeface="+mn-ea"/>
          <a:cs typeface="+mn-cs"/>
        </a:defRPr>
      </a:lvl5pPr>
      <a:lvl6pPr marL="2601642" indent="-236513" algn="l" defTabSz="9460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074668" indent="-236513" algn="l" defTabSz="9460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547694" indent="-236513" algn="l" defTabSz="9460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020720" indent="-236513" algn="l" defTabSz="9460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52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73026" algn="l" defTabSz="946052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46052" algn="l" defTabSz="946052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19078" algn="l" defTabSz="946052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892104" algn="l" defTabSz="946052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365129" algn="l" defTabSz="946052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838155" algn="l" defTabSz="946052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11181" algn="l" defTabSz="946052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784207" algn="l" defTabSz="946052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image" Target="../media/image1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3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2.png"/><Relationship Id="rId4" Type="http://schemas.openxmlformats.org/officeDocument/2006/relationships/diagramData" Target="../diagrams/data1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grafchikova\Downloads\шаблон обложк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88" y="-163084"/>
            <a:ext cx="9919188" cy="702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85943" y="3645024"/>
            <a:ext cx="5351635" cy="1470026"/>
          </a:xfrm>
        </p:spPr>
        <p:txBody>
          <a:bodyPr anchor="ctr"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Трудоустройство 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в АО «Центральная ППК»</a:t>
            </a:r>
            <a:br>
              <a:rPr lang="ru-RU" sz="1700" b="1" dirty="0">
                <a:solidFill>
                  <a:schemeClr val="bg1"/>
                </a:solidFill>
              </a:rPr>
            </a:br>
            <a:endParaRPr lang="ru-RU" sz="17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4271" y="6004142"/>
            <a:ext cx="8327506" cy="284831"/>
          </a:xfrm>
          <a:prstGeom prst="rect">
            <a:avLst/>
          </a:prstGeom>
          <a:noFill/>
        </p:spPr>
        <p:txBody>
          <a:bodyPr wrap="square" lIns="83956" tIns="41978" rIns="83956" bIns="41978" rtlCol="0">
            <a:spAutoFit/>
          </a:bodyPr>
          <a:lstStyle/>
          <a:p>
            <a:pPr algn="r"/>
            <a:r>
              <a:rPr lang="ru-RU" sz="1300" dirty="0"/>
              <a:t>2024 г.</a:t>
            </a:r>
          </a:p>
        </p:txBody>
      </p:sp>
    </p:spTree>
    <p:extLst>
      <p:ext uri="{BB962C8B-B14F-4D97-AF65-F5344CB8AC3E}">
        <p14:creationId xmlns:p14="http://schemas.microsoft.com/office/powerpoint/2010/main" val="20053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54287" y="6498600"/>
            <a:ext cx="268938" cy="300219"/>
          </a:xfrm>
          <a:prstGeom prst="rect">
            <a:avLst/>
          </a:prstGeom>
          <a:noFill/>
        </p:spPr>
        <p:txBody>
          <a:bodyPr wrap="none" lIns="83956" tIns="41978" rIns="83956" bIns="41978" rtlCol="0">
            <a:spAutoFit/>
          </a:bodyPr>
          <a:lstStyle/>
          <a:p>
            <a:pPr algn="ctr"/>
            <a:fld id="{651C2231-2B6C-4FAA-9080-8CA3DD48EE87}" type="slidenum">
              <a:rPr lang="ru-RU" sz="1400">
                <a:solidFill>
                  <a:schemeClr val="bg1"/>
                </a:solidFill>
              </a:rPr>
              <a:pPr algn="ctr"/>
              <a:t>10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13265" y="476672"/>
            <a:ext cx="58810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ru-RU" sz="40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пасибо за внимание!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165946448"/>
              </p:ext>
            </p:extLst>
          </p:nvPr>
        </p:nvGraphicFramePr>
        <p:xfrm>
          <a:off x="560512" y="5083489"/>
          <a:ext cx="2073051" cy="648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059669993"/>
              </p:ext>
            </p:extLst>
          </p:nvPr>
        </p:nvGraphicFramePr>
        <p:xfrm>
          <a:off x="3613654" y="5050188"/>
          <a:ext cx="2880320" cy="761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228072419"/>
              </p:ext>
            </p:extLst>
          </p:nvPr>
        </p:nvGraphicFramePr>
        <p:xfrm>
          <a:off x="7158324" y="5092960"/>
          <a:ext cx="2073051" cy="638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426948" y="5877272"/>
            <a:ext cx="3156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800" dirty="0"/>
              <a:t>dp@central-ppk.ru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920552" y="58772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800" dirty="0"/>
              <a:t>8-495-587-78-98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753201" y="5731562"/>
            <a:ext cx="31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г. Москва, ул. Наро-Фоминская, </a:t>
            </a:r>
          </a:p>
          <a:p>
            <a:pPr algn="ctr"/>
            <a:r>
              <a:rPr lang="ru-RU" sz="1600" dirty="0"/>
              <a:t>вл. 17а (здание ТПУ «Солнечная»)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785311" y="1386631"/>
            <a:ext cx="653704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Контакты Отдела управления персоналом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3FDF13-8033-43A4-A059-3A4FA261E13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927" y="1768247"/>
            <a:ext cx="3156277" cy="315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82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76005" y="311953"/>
            <a:ext cx="7469551" cy="849038"/>
          </a:xfrm>
        </p:spPr>
        <p:txBody>
          <a:bodyPr anchor="ctr"/>
          <a:lstStyle/>
          <a:p>
            <a:pPr algn="l"/>
            <a:r>
              <a:rPr lang="ru-RU" sz="2000" b="1" dirty="0">
                <a:solidFill>
                  <a:schemeClr val="bg1"/>
                </a:solidFill>
              </a:rPr>
              <a:t>О КОМПАНИИ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54287" y="6498600"/>
            <a:ext cx="268939" cy="300219"/>
          </a:xfrm>
          <a:prstGeom prst="rect">
            <a:avLst/>
          </a:prstGeom>
          <a:noFill/>
        </p:spPr>
        <p:txBody>
          <a:bodyPr wrap="none" lIns="83956" tIns="41978" rIns="83956" bIns="41978" rtlCol="0">
            <a:spAutoFit/>
          </a:bodyPr>
          <a:lstStyle/>
          <a:p>
            <a:pPr algn="ctr"/>
            <a:fld id="{651C2231-2B6C-4FAA-9080-8CA3DD48EE87}" type="slidenum">
              <a:rPr lang="ru-RU" sz="1400">
                <a:solidFill>
                  <a:srgbClr val="FFFFFF"/>
                </a:solidFill>
              </a:rPr>
              <a:pPr algn="ctr"/>
              <a:t>2</a:t>
            </a:fld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2" name="Подзаголовок 4"/>
          <p:cNvSpPr txBox="1">
            <a:spLocks/>
          </p:cNvSpPr>
          <p:nvPr/>
        </p:nvSpPr>
        <p:spPr>
          <a:xfrm>
            <a:off x="-20894" y="3093586"/>
            <a:ext cx="9008561" cy="546803"/>
          </a:xfrm>
          <a:prstGeom prst="rect">
            <a:avLst/>
          </a:prstGeom>
        </p:spPr>
        <p:txBody>
          <a:bodyPr lIns="83956" tIns="41978" rIns="83956" bIns="41978"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dirty="0">
                <a:solidFill>
                  <a:prstClr val="white"/>
                </a:solidFill>
              </a:rPr>
              <a:t>2019г.</a:t>
            </a:r>
          </a:p>
        </p:txBody>
      </p:sp>
      <p:sp>
        <p:nvSpPr>
          <p:cNvPr id="17" name="Объект 10"/>
          <p:cNvSpPr txBox="1">
            <a:spLocks/>
          </p:cNvSpPr>
          <p:nvPr/>
        </p:nvSpPr>
        <p:spPr>
          <a:xfrm>
            <a:off x="6353820" y="5564764"/>
            <a:ext cx="4402580" cy="2481804"/>
          </a:xfrm>
          <a:prstGeom prst="rect">
            <a:avLst/>
          </a:prstGeom>
        </p:spPr>
        <p:txBody>
          <a:bodyPr lIns="83956" tIns="41978" rIns="83956" bIns="41978"/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100" dirty="0">
              <a:solidFill>
                <a:srgbClr val="0054A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0750" y="1586985"/>
            <a:ext cx="425594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576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54A6"/>
                </a:solidFill>
                <a:effectLst/>
                <a:uLnTx/>
                <a:uFillTx/>
                <a:latin typeface="AvantGardeGothicC"/>
                <a:ea typeface="+mn-ea"/>
                <a:cs typeface="+mn-cs"/>
              </a:rPr>
              <a:t>АО «Центральная ППК»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54A6"/>
                </a:solidFill>
                <a:effectLst/>
                <a:uLnTx/>
                <a:uFillTx/>
                <a:latin typeface="AvantGardeGothicC"/>
                <a:ea typeface="+mn-ea"/>
                <a:cs typeface="+mn-cs"/>
              </a:rPr>
              <a:t>(ЦППК) – крупнейший перевозчик среди пригородных пассажирских компаний РФ, осуществляющий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54A6"/>
                </a:solidFill>
                <a:effectLst/>
                <a:uLnTx/>
                <a:uFillTx/>
                <a:latin typeface="AvantGardeGothicC"/>
                <a:ea typeface="+mn-ea"/>
                <a:cs typeface="+mn-cs"/>
              </a:rPr>
              <a:t>более 63% всех пригородных перевозок в России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54A6"/>
                </a:solidFill>
                <a:effectLst/>
                <a:uLnTx/>
                <a:uFillTx/>
                <a:latin typeface="AvantGardeGothicC"/>
                <a:ea typeface="+mn-ea"/>
                <a:cs typeface="+mn-cs"/>
              </a:rPr>
              <a:t>.</a:t>
            </a:r>
          </a:p>
          <a:p>
            <a:pPr lvl="0" algn="just"/>
            <a:endParaRPr lang="ru-RU" sz="1600" dirty="0">
              <a:solidFill>
                <a:srgbClr val="0054A6"/>
              </a:solidFill>
            </a:endParaRPr>
          </a:p>
          <a:p>
            <a:pPr lvl="0" algn="just"/>
            <a:r>
              <a:rPr lang="ru-RU" sz="1600" dirty="0">
                <a:solidFill>
                  <a:srgbClr val="0054A6"/>
                </a:solidFill>
              </a:rPr>
              <a:t>Ежедневно АО «Центральная ППК» отправляет </a:t>
            </a:r>
            <a:r>
              <a:rPr lang="ru-RU" sz="1600" b="1" dirty="0">
                <a:solidFill>
                  <a:srgbClr val="0054A6"/>
                </a:solidFill>
              </a:rPr>
              <a:t>1,6 млн. пассажиров</a:t>
            </a:r>
            <a:r>
              <a:rPr lang="ru-RU" sz="1600" dirty="0">
                <a:solidFill>
                  <a:srgbClr val="0054A6"/>
                </a:solidFill>
              </a:rPr>
              <a:t>. </a:t>
            </a:r>
          </a:p>
          <a:p>
            <a:pPr lvl="0" algn="just"/>
            <a:endParaRPr lang="ru-RU" sz="1600" dirty="0">
              <a:solidFill>
                <a:srgbClr val="0054A6"/>
              </a:solidFill>
            </a:endParaRPr>
          </a:p>
          <a:p>
            <a:pPr lvl="0" algn="just"/>
            <a:r>
              <a:rPr lang="ru-RU" sz="1600" dirty="0">
                <a:solidFill>
                  <a:srgbClr val="0054A6"/>
                </a:solidFill>
              </a:rPr>
              <a:t>Маршрутная сеть Компании охватывает территорию </a:t>
            </a:r>
            <a:r>
              <a:rPr lang="ru-RU" sz="1600" b="1" dirty="0">
                <a:solidFill>
                  <a:srgbClr val="0054A6"/>
                </a:solidFill>
              </a:rPr>
              <a:t>11 субъектов </a:t>
            </a:r>
            <a:r>
              <a:rPr lang="ru-RU" sz="1600" dirty="0">
                <a:solidFill>
                  <a:srgbClr val="0054A6"/>
                </a:solidFill>
              </a:rPr>
              <a:t>Центрального федерального округа.</a:t>
            </a:r>
          </a:p>
          <a:p>
            <a:pPr lvl="0" algn="just"/>
            <a:endParaRPr lang="ru-RU" sz="1600" dirty="0">
              <a:solidFill>
                <a:srgbClr val="0054A6"/>
              </a:solidFill>
            </a:endParaRPr>
          </a:p>
          <a:p>
            <a:pPr marL="0" marR="0" lvl="0" indent="0" algn="just" defTabSz="9576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54A6"/>
                </a:solidFill>
                <a:effectLst/>
                <a:uLnTx/>
                <a:uFillTx/>
                <a:latin typeface="AvantGardeGothicC"/>
                <a:ea typeface="+mn-ea"/>
                <a:cs typeface="+mn-cs"/>
              </a:rPr>
              <a:t>АО «Центральная ППК» приступила к работе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54A6"/>
                </a:solidFill>
                <a:effectLst/>
                <a:uLnTx/>
                <a:uFillTx/>
                <a:latin typeface="AvantGardeGothicC"/>
                <a:ea typeface="+mn-ea"/>
                <a:cs typeface="+mn-cs"/>
              </a:rPr>
              <a:t>с 1 января 2006 года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54A6"/>
                </a:solidFill>
                <a:effectLst/>
                <a:uLnTx/>
                <a:uFillTx/>
                <a:latin typeface="AvantGardeGothicC"/>
                <a:ea typeface="+mn-ea"/>
                <a:cs typeface="+mn-cs"/>
              </a:rPr>
              <a:t>. Компания входит в перечень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54A6"/>
                </a:solidFill>
                <a:effectLst/>
                <a:uLnTx/>
                <a:uFillTx/>
                <a:latin typeface="AvantGardeGothicC"/>
                <a:ea typeface="+mn-ea"/>
                <a:cs typeface="+mn-cs"/>
              </a:rPr>
              <a:t>системообразующих организаций РФ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54A6"/>
                </a:solidFill>
                <a:effectLst/>
                <a:uLnTx/>
                <a:uFillTx/>
                <a:latin typeface="AvantGardeGothicC"/>
                <a:ea typeface="+mn-ea"/>
                <a:cs typeface="+mn-cs"/>
              </a:rPr>
              <a:t>, играет ключевую роль в поддержании  устойчивости транспортной связи внутри Московской агломерации.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437" y="1582237"/>
            <a:ext cx="3862170" cy="44948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5094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76005" y="311953"/>
            <a:ext cx="7469551" cy="849038"/>
          </a:xfrm>
        </p:spPr>
        <p:txBody>
          <a:bodyPr anchor="ctr"/>
          <a:lstStyle/>
          <a:p>
            <a:pPr algn="l"/>
            <a:r>
              <a:rPr lang="ru-RU" sz="2000" b="1" dirty="0">
                <a:solidFill>
                  <a:schemeClr val="bg1"/>
                </a:solidFill>
              </a:rPr>
              <a:t>МОСКОВСКИЕ ЦЕНТРАЛЬНЫЕ ДИАМЕТРЫ</a:t>
            </a:r>
          </a:p>
          <a:p>
            <a:pPr algn="l"/>
            <a:r>
              <a:rPr lang="ru-RU" sz="2000" b="1" dirty="0">
                <a:solidFill>
                  <a:schemeClr val="bg1"/>
                </a:solidFill>
              </a:rPr>
              <a:t>(МЦД)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54287" y="6498600"/>
            <a:ext cx="268939" cy="300219"/>
          </a:xfrm>
          <a:prstGeom prst="rect">
            <a:avLst/>
          </a:prstGeom>
          <a:noFill/>
        </p:spPr>
        <p:txBody>
          <a:bodyPr wrap="none" lIns="83956" tIns="41978" rIns="83956" bIns="41978" rtlCol="0">
            <a:spAutoFit/>
          </a:bodyPr>
          <a:lstStyle/>
          <a:p>
            <a:pPr algn="ctr"/>
            <a:fld id="{651C2231-2B6C-4FAA-9080-8CA3DD48EE87}" type="slidenum">
              <a:rPr lang="ru-RU" sz="1400">
                <a:solidFill>
                  <a:srgbClr val="FFFFFF"/>
                </a:solidFill>
              </a:rPr>
              <a:pPr algn="ctr"/>
              <a:t>3</a:t>
            </a:fld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7" name="Объект 10"/>
          <p:cNvSpPr txBox="1">
            <a:spLocks/>
          </p:cNvSpPr>
          <p:nvPr/>
        </p:nvSpPr>
        <p:spPr>
          <a:xfrm>
            <a:off x="6353820" y="5564764"/>
            <a:ext cx="4402580" cy="2481804"/>
          </a:xfrm>
          <a:prstGeom prst="rect">
            <a:avLst/>
          </a:prstGeom>
        </p:spPr>
        <p:txBody>
          <a:bodyPr lIns="83956" tIns="41978" rIns="83956" bIns="41978"/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100" dirty="0">
              <a:solidFill>
                <a:srgbClr val="0054A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8544" y="1446374"/>
            <a:ext cx="47057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54A6"/>
                </a:solidFill>
                <a:effectLst/>
                <a:uLnTx/>
                <a:uFillTx/>
                <a:latin typeface="AvantGardeGothicC"/>
                <a:ea typeface="+mn-ea"/>
                <a:cs typeface="+mn-cs"/>
              </a:rPr>
              <a:t>АО «Центральная ППК»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54A6"/>
                </a:solidFill>
                <a:effectLst/>
                <a:uLnTx/>
                <a:uFillTx/>
                <a:latin typeface="AvantGardeGothicC"/>
                <a:ea typeface="+mn-ea"/>
                <a:cs typeface="+mn-cs"/>
              </a:rPr>
              <a:t>(ЦППК) </a:t>
            </a:r>
            <a:r>
              <a:rPr lang="ru-RU" sz="1400" i="1" dirty="0">
                <a:latin typeface="Arial" panose="020B0604020202020204" pitchFamily="34" charset="0"/>
                <a:ea typeface="Times New Roman" panose="02020603050405020304" pitchFamily="18" charset="0"/>
              </a:rPr>
              <a:t>является перевозчиком линий Московских центральных диаметров</a:t>
            </a:r>
            <a:r>
              <a:rPr lang="ru-RU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ru-RU" sz="1600" b="1" dirty="0">
                <a:solidFill>
                  <a:srgbClr val="0054A6"/>
                </a:solidFill>
              </a:rPr>
              <a:t>1) Белорусско-Савеловского (</a:t>
            </a:r>
            <a:r>
              <a:rPr lang="en-US" sz="1600" b="1" dirty="0">
                <a:solidFill>
                  <a:srgbClr val="0054A6"/>
                </a:solidFill>
              </a:rPr>
              <a:t>D1)</a:t>
            </a:r>
            <a:r>
              <a:rPr lang="ru-RU" sz="1600" b="1" dirty="0">
                <a:solidFill>
                  <a:srgbClr val="0054A6"/>
                </a:solidFill>
              </a:rPr>
              <a:t>, </a:t>
            </a:r>
          </a:p>
          <a:p>
            <a:pPr lvl="0" algn="just">
              <a:defRPr/>
            </a:pPr>
            <a:r>
              <a:rPr lang="ru-RU" sz="1600" b="1" dirty="0">
                <a:solidFill>
                  <a:srgbClr val="0054A6"/>
                </a:solidFill>
              </a:rPr>
              <a:t>2) Курско-Рижского (</a:t>
            </a:r>
            <a:r>
              <a:rPr lang="en-US" sz="1600" b="1" dirty="0">
                <a:solidFill>
                  <a:srgbClr val="0054A6"/>
                </a:solidFill>
              </a:rPr>
              <a:t>D2)</a:t>
            </a:r>
            <a:r>
              <a:rPr lang="ru-RU" sz="1600" b="1" dirty="0">
                <a:solidFill>
                  <a:srgbClr val="0054A6"/>
                </a:solidFill>
              </a:rPr>
              <a:t>,</a:t>
            </a:r>
          </a:p>
          <a:p>
            <a:pPr lvl="0" algn="just">
              <a:defRPr/>
            </a:pPr>
            <a:r>
              <a:rPr lang="ru-RU" sz="1600" b="1" dirty="0">
                <a:solidFill>
                  <a:srgbClr val="0054A6"/>
                </a:solidFill>
              </a:rPr>
              <a:t>3) </a:t>
            </a:r>
            <a:r>
              <a:rPr lang="ru-RU" sz="1600" b="1" dirty="0" err="1">
                <a:solidFill>
                  <a:srgbClr val="0054A6"/>
                </a:solidFill>
              </a:rPr>
              <a:t>Ленинградско</a:t>
            </a:r>
            <a:r>
              <a:rPr lang="ru-RU" sz="1600" b="1" dirty="0">
                <a:solidFill>
                  <a:srgbClr val="0054A6"/>
                </a:solidFill>
              </a:rPr>
              <a:t>-Казанского (D3)</a:t>
            </a:r>
          </a:p>
          <a:p>
            <a:pPr lvl="0" algn="just">
              <a:defRPr/>
            </a:pPr>
            <a:r>
              <a:rPr lang="ru-RU" sz="1600" b="1" dirty="0">
                <a:solidFill>
                  <a:srgbClr val="0054A6"/>
                </a:solidFill>
              </a:rPr>
              <a:t>4) </a:t>
            </a:r>
            <a:r>
              <a:rPr lang="ru-RU" sz="1600" b="1" dirty="0" err="1">
                <a:solidFill>
                  <a:srgbClr val="0054A6"/>
                </a:solidFill>
              </a:rPr>
              <a:t>Калужско</a:t>
            </a:r>
            <a:r>
              <a:rPr lang="ru-RU" sz="1600" b="1" dirty="0">
                <a:solidFill>
                  <a:srgbClr val="0054A6"/>
                </a:solidFill>
              </a:rPr>
              <a:t>-Нижегородского (D4).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54A6"/>
              </a:solidFill>
              <a:effectLst/>
              <a:uLnTx/>
              <a:uFillTx/>
              <a:latin typeface="AvantGardeGothicC"/>
              <a:ea typeface="+mn-ea"/>
              <a:cs typeface="+mn-cs"/>
            </a:endParaRPr>
          </a:p>
          <a:p>
            <a:pPr marL="0" marR="0" lvl="0" indent="0" algn="just" defTabSz="9576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54A6"/>
              </a:solidFill>
              <a:effectLst/>
              <a:uLnTx/>
              <a:uFillTx/>
              <a:latin typeface="AvantGardeGothicC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/>
          <a:srcRect l="31888" t="17101" r="26375" b="10801"/>
          <a:stretch/>
        </p:blipFill>
        <p:spPr>
          <a:xfrm>
            <a:off x="900861" y="3422344"/>
            <a:ext cx="3215145" cy="26932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296" y="1700808"/>
            <a:ext cx="4000941" cy="24818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0085FCD-1965-401E-BE30-30A88FDCB612}"/>
              </a:ext>
            </a:extLst>
          </p:cNvPr>
          <p:cNvSpPr/>
          <p:nvPr/>
        </p:nvSpPr>
        <p:spPr>
          <a:xfrm>
            <a:off x="5217938" y="4773797"/>
            <a:ext cx="4434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>
                <a:latin typeface="Arial" panose="020B0604020202020204" pitchFamily="34" charset="0"/>
              </a:rPr>
              <a:t>Это крупнейший транспортный проект Москвы и Московской области – новое наземное метро, которое объединяет формат пригородных электричек и столичного метро.</a:t>
            </a:r>
          </a:p>
        </p:txBody>
      </p:sp>
    </p:spTree>
    <p:extLst>
      <p:ext uri="{BB962C8B-B14F-4D97-AF65-F5344CB8AC3E}">
        <p14:creationId xmlns:p14="http://schemas.microsoft.com/office/powerpoint/2010/main" val="1074650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35746" y="400904"/>
            <a:ext cx="7313329" cy="849038"/>
          </a:xfrm>
        </p:spPr>
        <p:txBody>
          <a:bodyPr anchor="ctr"/>
          <a:lstStyle/>
          <a:p>
            <a:r>
              <a:rPr lang="ru-RU" sz="2000" b="1" dirty="0">
                <a:solidFill>
                  <a:schemeClr val="bg1"/>
                </a:solidFill>
              </a:rPr>
              <a:t>ВАКАНСИИ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62637" y="6498600"/>
            <a:ext cx="279244" cy="315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46052"/>
            <a:fld id="{651C2231-2B6C-4FAA-9080-8CA3DD48EE87}" type="slidenum">
              <a:rPr lang="ru-RU" sz="1451">
                <a:solidFill>
                  <a:srgbClr val="FFFFFF"/>
                </a:solidFill>
                <a:latin typeface="AvantGardeGothicC"/>
              </a:rPr>
              <a:pPr algn="ctr" defTabSz="946052"/>
              <a:t>4</a:t>
            </a:fld>
            <a:endParaRPr lang="ru-RU" sz="1451" dirty="0">
              <a:solidFill>
                <a:srgbClr val="FFFFFF"/>
              </a:solidFill>
              <a:latin typeface="AvantGardeGothicC"/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460599" y="2686172"/>
            <a:ext cx="3265532" cy="783728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46052"/>
            <a:r>
              <a:rPr lang="ru-RU" sz="1905" dirty="0">
                <a:solidFill>
                  <a:prstClr val="white"/>
                </a:solidFill>
                <a:latin typeface="AvantGardeGothicC"/>
              </a:rPr>
              <a:t>Бюджет 2019г.</a:t>
            </a:r>
          </a:p>
        </p:txBody>
      </p:sp>
      <p:sp>
        <p:nvSpPr>
          <p:cNvPr id="12" name="Подзаголовок 4"/>
          <p:cNvSpPr txBox="1">
            <a:spLocks/>
          </p:cNvSpPr>
          <p:nvPr/>
        </p:nvSpPr>
        <p:spPr>
          <a:xfrm>
            <a:off x="696534" y="1820553"/>
            <a:ext cx="8820153" cy="783728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46052"/>
            <a:r>
              <a:rPr lang="ru-RU" sz="1800" dirty="0">
                <a:solidFill>
                  <a:prstClr val="white"/>
                </a:solidFill>
              </a:rPr>
              <a:t> </a:t>
            </a:r>
            <a:r>
              <a:rPr lang="ru-RU" sz="1800" dirty="0">
                <a:solidFill>
                  <a:srgbClr val="3D5567"/>
                </a:solidFill>
              </a:rPr>
              <a:t>В настоящий момент в нашей компании идет набор сотрудников по вакансиям: </a:t>
            </a:r>
          </a:p>
          <a:p>
            <a:pPr defTabSz="946052"/>
            <a:r>
              <a:rPr lang="ru-RU" sz="1905" dirty="0">
                <a:solidFill>
                  <a:prstClr val="white"/>
                </a:solidFill>
              </a:rPr>
              <a:t>сотрудников по вакансии Кассир билетный на Кассир-контролер.2019г</a:t>
            </a:r>
            <a:r>
              <a:rPr lang="ru-RU" sz="1905" dirty="0">
                <a:solidFill>
                  <a:prstClr val="white"/>
                </a:solidFill>
                <a:latin typeface="AvantGardeGothicC"/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5D0C20-2753-47E4-9CE0-742F93C8DB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4" y="2686172"/>
            <a:ext cx="4156600" cy="239901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2BA176-F1CD-41A8-B8B5-DE4240D5DB86}"/>
              </a:ext>
            </a:extLst>
          </p:cNvPr>
          <p:cNvSpPr txBox="1"/>
          <p:nvPr/>
        </p:nvSpPr>
        <p:spPr>
          <a:xfrm>
            <a:off x="6105128" y="520794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D5567"/>
                </a:solidFill>
              </a:rPr>
              <a:t>Кассир билетный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4AE2C3-A54F-4BE0-B6A5-FFB2C2AD8622}"/>
              </a:ext>
            </a:extLst>
          </p:cNvPr>
          <p:cNvSpPr txBox="1"/>
          <p:nvPr/>
        </p:nvSpPr>
        <p:spPr>
          <a:xfrm>
            <a:off x="1784648" y="522003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D5567"/>
                </a:solidFill>
              </a:rPr>
              <a:t>Кассир-контролер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EE0CBA-7693-4F57-B8A0-9334C1C45B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916" y="2494444"/>
            <a:ext cx="4012351" cy="267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48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узырек для мыслей: облако 21">
            <a:extLst>
              <a:ext uri="{FF2B5EF4-FFF2-40B4-BE49-F238E27FC236}">
                <a16:creationId xmlns:a16="http://schemas.microsoft.com/office/drawing/2014/main" id="{10D3DEBA-7855-44D0-A4E5-C2905AB36D67}"/>
              </a:ext>
            </a:extLst>
          </p:cNvPr>
          <p:cNvSpPr/>
          <p:nvPr/>
        </p:nvSpPr>
        <p:spPr>
          <a:xfrm>
            <a:off x="5329462" y="1878530"/>
            <a:ext cx="3914836" cy="1735748"/>
          </a:xfrm>
          <a:prstGeom prst="cloudCallout">
            <a:avLst>
              <a:gd name="adj1" fmla="val -63815"/>
              <a:gd name="adj2" fmla="val 357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F8A3F89-246B-4DB7-81CD-A40E51EA9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588" y="4413357"/>
            <a:ext cx="4468755" cy="1255885"/>
          </a:xfrm>
          <a:prstGeom prst="rect">
            <a:avLst/>
          </a:prstGeom>
        </p:spPr>
      </p:pic>
      <p:sp>
        <p:nvSpPr>
          <p:cNvPr id="20" name="Свиток: горизонтальный 19">
            <a:extLst>
              <a:ext uri="{FF2B5EF4-FFF2-40B4-BE49-F238E27FC236}">
                <a16:creationId xmlns:a16="http://schemas.microsoft.com/office/drawing/2014/main" id="{0ACAEA9D-AC3B-4E95-A11B-2BB599163973}"/>
              </a:ext>
            </a:extLst>
          </p:cNvPr>
          <p:cNvSpPr/>
          <p:nvPr/>
        </p:nvSpPr>
        <p:spPr>
          <a:xfrm>
            <a:off x="5412435" y="4321368"/>
            <a:ext cx="4445293" cy="12329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35746" y="400904"/>
            <a:ext cx="7313329" cy="849038"/>
          </a:xfrm>
        </p:spPr>
        <p:txBody>
          <a:bodyPr anchor="ctr"/>
          <a:lstStyle/>
          <a:p>
            <a:r>
              <a:rPr lang="ru-RU" sz="2000" b="1" dirty="0">
                <a:solidFill>
                  <a:schemeClr val="bg1"/>
                </a:solidFill>
              </a:rPr>
              <a:t>КАССИР БИЛЕТНЫЙ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62637" y="6498600"/>
            <a:ext cx="279244" cy="315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46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1C2231-2B6C-4FAA-9080-8CA3DD48EE87}" type="slidenum">
              <a:rPr kumimoji="0" lang="ru-RU" sz="14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GothicC"/>
                <a:ea typeface="+mn-ea"/>
                <a:cs typeface="+mn-cs"/>
              </a:rPr>
              <a:pPr marL="0" marR="0" lvl="0" indent="0" algn="ctr" defTabSz="9460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451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GothicC"/>
              <a:ea typeface="+mn-ea"/>
              <a:cs typeface="+mn-cs"/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460599" y="2686172"/>
            <a:ext cx="3265532" cy="783728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460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90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GothicC"/>
                <a:ea typeface="+mn-ea"/>
                <a:cs typeface="+mn-cs"/>
              </a:rPr>
              <a:t>Бюджет 2019г.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4AE2C3-A54F-4BE0-B6A5-FFB2C2AD8622}"/>
              </a:ext>
            </a:extLst>
          </p:cNvPr>
          <p:cNvSpPr txBox="1"/>
          <p:nvPr/>
        </p:nvSpPr>
        <p:spPr>
          <a:xfrm>
            <a:off x="2229531" y="4476155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576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vantGardeGothicC"/>
                <a:ea typeface="+mn-ea"/>
                <a:cs typeface="+mn-cs"/>
              </a:rPr>
              <a:t>Условия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vantGardeGothicC"/>
                <a:ea typeface="+mn-ea"/>
                <a:cs typeface="+mn-cs"/>
              </a:rPr>
              <a:t> </a:t>
            </a:r>
            <a:endParaRPr kumimoji="0" lang="ru-RU" sz="19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vantGardeGothicC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D002BA-FC1D-4738-A143-729FC21CA2AF}"/>
              </a:ext>
            </a:extLst>
          </p:cNvPr>
          <p:cNvSpPr txBox="1"/>
          <p:nvPr/>
        </p:nvSpPr>
        <p:spPr>
          <a:xfrm>
            <a:off x="5745088" y="467621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D5567"/>
                </a:solidFill>
              </a:rPr>
              <a:t>Заработная плата до 62 307 руб. в месяц до вычета налогов (оклад 49 799 + ежемесячная премия).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6539AF-8A2F-4486-9381-FCFC95F96D8F}"/>
              </a:ext>
            </a:extLst>
          </p:cNvPr>
          <p:cNvSpPr txBox="1"/>
          <p:nvPr/>
        </p:nvSpPr>
        <p:spPr>
          <a:xfrm>
            <a:off x="704528" y="4700463"/>
            <a:ext cx="4248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3D5567"/>
                </a:solidFill>
              </a:rPr>
              <a:t> </a:t>
            </a:r>
            <a:r>
              <a:rPr lang="ru-RU" sz="1400" b="1" dirty="0">
                <a:solidFill>
                  <a:srgbClr val="3D5567"/>
                </a:solidFill>
              </a:rPr>
              <a:t>Сменный график работы, который может меняться в зависимости от производственной необходимости (5/2 по 8 ч, 2/2 по 12 ч; день/ночь по 12 ч).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0DDFBA-04DF-4F5B-9AF5-6D6CBEBA4972}"/>
              </a:ext>
            </a:extLst>
          </p:cNvPr>
          <p:cNvSpPr txBox="1"/>
          <p:nvPr/>
        </p:nvSpPr>
        <p:spPr>
          <a:xfrm>
            <a:off x="5745088" y="2242824"/>
            <a:ext cx="3266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800" b="1" i="1" dirty="0">
                <a:solidFill>
                  <a:schemeClr val="tx1">
                    <a:lumMod val="50000"/>
                  </a:schemeClr>
                </a:solidFill>
              </a:rPr>
              <a:t>Чем предстоит заниматься: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vantGardeGothicC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25B984-189F-4F51-B089-9C467912E5BD}"/>
              </a:ext>
            </a:extLst>
          </p:cNvPr>
          <p:cNvSpPr txBox="1"/>
          <p:nvPr/>
        </p:nvSpPr>
        <p:spPr>
          <a:xfrm>
            <a:off x="5980318" y="2641317"/>
            <a:ext cx="3266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D5567"/>
                </a:solidFill>
              </a:rPr>
              <a:t>Работать в билетных кассах на железнодорожных станциях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B09C07-1A80-4AE3-9689-34F4D244129A}"/>
              </a:ext>
            </a:extLst>
          </p:cNvPr>
          <p:cNvSpPr txBox="1"/>
          <p:nvPr/>
        </p:nvSpPr>
        <p:spPr>
          <a:xfrm>
            <a:off x="7041232" y="4370999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576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vantGardeGothicC"/>
                <a:ea typeface="+mn-ea"/>
                <a:cs typeface="+mn-cs"/>
              </a:rPr>
              <a:t>Условия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vantGardeGothicC"/>
                <a:ea typeface="+mn-ea"/>
                <a:cs typeface="+mn-cs"/>
              </a:rPr>
              <a:t> </a:t>
            </a:r>
            <a:endParaRPr kumimoji="0" lang="ru-RU" sz="19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vantGardeGothicC"/>
              <a:ea typeface="+mn-ea"/>
              <a:cs typeface="+mn-cs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A8549C1-1E23-43C5-BAA6-DB9A8E7E6A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57" y="1697738"/>
            <a:ext cx="3853282" cy="257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18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узырек для мыслей: облако 22">
            <a:extLst>
              <a:ext uri="{FF2B5EF4-FFF2-40B4-BE49-F238E27FC236}">
                <a16:creationId xmlns:a16="http://schemas.microsoft.com/office/drawing/2014/main" id="{2EFFF28E-E635-4639-AB69-2E70B5CFEF5C}"/>
              </a:ext>
            </a:extLst>
          </p:cNvPr>
          <p:cNvSpPr/>
          <p:nvPr/>
        </p:nvSpPr>
        <p:spPr>
          <a:xfrm>
            <a:off x="5745088" y="1644966"/>
            <a:ext cx="3914836" cy="1735748"/>
          </a:xfrm>
          <a:prstGeom prst="cloudCallout">
            <a:avLst>
              <a:gd name="adj1" fmla="val -63815"/>
              <a:gd name="adj2" fmla="val 357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виток: горизонтальный 20">
            <a:extLst>
              <a:ext uri="{FF2B5EF4-FFF2-40B4-BE49-F238E27FC236}">
                <a16:creationId xmlns:a16="http://schemas.microsoft.com/office/drawing/2014/main" id="{DE5F4A78-0BAB-4FA4-94CC-75BA1554D685}"/>
              </a:ext>
            </a:extLst>
          </p:cNvPr>
          <p:cNvSpPr/>
          <p:nvPr/>
        </p:nvSpPr>
        <p:spPr>
          <a:xfrm>
            <a:off x="536566" y="4573066"/>
            <a:ext cx="4445293" cy="12329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35746" y="400904"/>
            <a:ext cx="7313329" cy="849038"/>
          </a:xfrm>
        </p:spPr>
        <p:txBody>
          <a:bodyPr anchor="ctr"/>
          <a:lstStyle/>
          <a:p>
            <a:r>
              <a:rPr lang="ru-RU" sz="2000" b="1" dirty="0">
                <a:solidFill>
                  <a:schemeClr val="bg1"/>
                </a:solidFill>
              </a:rPr>
              <a:t>КАССИР-КОНТРОЛЕР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62637" y="6498600"/>
            <a:ext cx="279244" cy="315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46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1C2231-2B6C-4FAA-9080-8CA3DD48EE87}" type="slidenum">
              <a:rPr kumimoji="0" lang="ru-RU" sz="14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GothicC"/>
                <a:ea typeface="+mn-ea"/>
                <a:cs typeface="+mn-cs"/>
              </a:rPr>
              <a:pPr marL="0" marR="0" lvl="0" indent="0" algn="ctr" defTabSz="9460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451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GothicC"/>
              <a:ea typeface="+mn-ea"/>
              <a:cs typeface="+mn-cs"/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460599" y="2686172"/>
            <a:ext cx="3265532" cy="783728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460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90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GothicC"/>
                <a:ea typeface="+mn-ea"/>
                <a:cs typeface="+mn-cs"/>
              </a:rPr>
              <a:t>Бюджет 2019г.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4AE2C3-A54F-4BE0-B6A5-FFB2C2AD8622}"/>
              </a:ext>
            </a:extLst>
          </p:cNvPr>
          <p:cNvSpPr txBox="1"/>
          <p:nvPr/>
        </p:nvSpPr>
        <p:spPr>
          <a:xfrm>
            <a:off x="2216696" y="4691341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576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54A6">
                    <a:lumMod val="50000"/>
                  </a:srgbClr>
                </a:solidFill>
                <a:effectLst/>
                <a:uLnTx/>
                <a:uFillTx/>
                <a:latin typeface="AvantGardeGothicC"/>
                <a:ea typeface="+mn-ea"/>
                <a:cs typeface="+mn-cs"/>
              </a:rPr>
              <a:t>Условия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54A6">
                    <a:lumMod val="50000"/>
                  </a:srgbClr>
                </a:solidFill>
                <a:effectLst/>
                <a:uLnTx/>
                <a:uFillTx/>
                <a:latin typeface="AvantGardeGothicC"/>
                <a:ea typeface="+mn-ea"/>
                <a:cs typeface="+mn-cs"/>
              </a:rPr>
              <a:t> </a:t>
            </a:r>
            <a:endParaRPr kumimoji="0" lang="ru-RU" sz="1900" b="0" i="1" u="none" strike="noStrike" kern="1200" cap="none" spc="0" normalizeH="0" baseline="0" noProof="0" dirty="0">
              <a:ln>
                <a:noFill/>
              </a:ln>
              <a:solidFill>
                <a:srgbClr val="0054A6">
                  <a:lumMod val="50000"/>
                </a:srgbClr>
              </a:solidFill>
              <a:effectLst/>
              <a:uLnTx/>
              <a:uFillTx/>
              <a:latin typeface="AvantGardeGothicC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6539AF-8A2F-4486-9381-FCFC95F96D8F}"/>
              </a:ext>
            </a:extLst>
          </p:cNvPr>
          <p:cNvSpPr txBox="1"/>
          <p:nvPr/>
        </p:nvSpPr>
        <p:spPr>
          <a:xfrm>
            <a:off x="943938" y="5015679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solidFill>
                  <a:srgbClr val="3D5567"/>
                </a:solidFill>
              </a:rPr>
              <a:t>Сменный график работы (2/2 по 12 ч).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3D5567"/>
              </a:solidFill>
              <a:effectLst/>
              <a:uLnTx/>
              <a:uFillTx/>
              <a:latin typeface="AvantGardeGothicC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0DDFBA-04DF-4F5B-9AF5-6D6CBEBA4972}"/>
              </a:ext>
            </a:extLst>
          </p:cNvPr>
          <p:cNvSpPr txBox="1"/>
          <p:nvPr/>
        </p:nvSpPr>
        <p:spPr>
          <a:xfrm>
            <a:off x="6352087" y="1818189"/>
            <a:ext cx="3266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576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54A6">
                    <a:lumMod val="50000"/>
                  </a:srgbClr>
                </a:solidFill>
                <a:effectLst/>
                <a:uLnTx/>
                <a:uFillTx/>
                <a:latin typeface="AvantGardeGothicC"/>
                <a:ea typeface="+mn-ea"/>
                <a:cs typeface="+mn-cs"/>
              </a:rPr>
              <a:t>Чем предстоит заниматься: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srgbClr val="0054A6">
                  <a:lumMod val="50000"/>
                </a:srgbClr>
              </a:solidFill>
              <a:effectLst/>
              <a:uLnTx/>
              <a:uFillTx/>
              <a:latin typeface="AvantGardeGothicC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25B984-189F-4F51-B089-9C467912E5BD}"/>
              </a:ext>
            </a:extLst>
          </p:cNvPr>
          <p:cNvSpPr txBox="1"/>
          <p:nvPr/>
        </p:nvSpPr>
        <p:spPr>
          <a:xfrm>
            <a:off x="6260391" y="2169555"/>
            <a:ext cx="335135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solidFill>
                  <a:srgbClr val="3D5567"/>
                </a:solidFill>
              </a:rPr>
              <a:t>Осуществлять контроль и продажи (при необходимости) проездных документов (билетов), а также консультирование пассажиров</a:t>
            </a:r>
            <a:r>
              <a:rPr lang="ru-RU" sz="1600" dirty="0">
                <a:solidFill>
                  <a:srgbClr val="3D5567"/>
                </a:solidFill>
              </a:rPr>
              <a:t>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3D5567"/>
              </a:solidFill>
              <a:effectLst/>
              <a:uLnTx/>
              <a:uFillTx/>
              <a:latin typeface="AvantGardeGothicC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94A1A1-691C-455D-9631-09AF6684D1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00" y="2096460"/>
            <a:ext cx="4156600" cy="239901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</p:pic>
      <p:sp>
        <p:nvSpPr>
          <p:cNvPr id="19" name="Свиток: горизонтальный 18">
            <a:extLst>
              <a:ext uri="{FF2B5EF4-FFF2-40B4-BE49-F238E27FC236}">
                <a16:creationId xmlns:a16="http://schemas.microsoft.com/office/drawing/2014/main" id="{09022977-DAC9-494B-B46A-8743B3F7A606}"/>
              </a:ext>
            </a:extLst>
          </p:cNvPr>
          <p:cNvSpPr/>
          <p:nvPr/>
        </p:nvSpPr>
        <p:spPr>
          <a:xfrm>
            <a:off x="5295486" y="4495472"/>
            <a:ext cx="4445293" cy="12329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DB4625-F060-41ED-8B62-6BF16C01CD4E}"/>
              </a:ext>
            </a:extLst>
          </p:cNvPr>
          <p:cNvSpPr txBox="1"/>
          <p:nvPr/>
        </p:nvSpPr>
        <p:spPr>
          <a:xfrm>
            <a:off x="5438342" y="4936035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>
                <a:solidFill>
                  <a:srgbClr val="3D5567"/>
                </a:solidFill>
              </a:rPr>
              <a:t>  </a:t>
            </a:r>
            <a:r>
              <a:rPr lang="ru-RU" sz="1400" b="1" dirty="0">
                <a:solidFill>
                  <a:srgbClr val="3D5567"/>
                </a:solidFill>
              </a:rPr>
              <a:t>Заработная плата до 75 402 руб. в месяц до вычета налогов (оклад 39 576 + ежемесячная премия).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3D5567"/>
              </a:solidFill>
              <a:effectLst/>
              <a:uLnTx/>
              <a:uFillTx/>
              <a:latin typeface="AvantGardeGothicC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484F32-CC07-4421-B1BE-F0ACA6A350FC}"/>
              </a:ext>
            </a:extLst>
          </p:cNvPr>
          <p:cNvSpPr txBox="1"/>
          <p:nvPr/>
        </p:nvSpPr>
        <p:spPr>
          <a:xfrm>
            <a:off x="6981317" y="4615569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576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54A6">
                    <a:lumMod val="50000"/>
                  </a:srgbClr>
                </a:solidFill>
                <a:effectLst/>
                <a:uLnTx/>
                <a:uFillTx/>
                <a:latin typeface="AvantGardeGothicC"/>
                <a:ea typeface="+mn-ea"/>
                <a:cs typeface="+mn-cs"/>
              </a:rPr>
              <a:t>Условия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54A6">
                    <a:lumMod val="50000"/>
                  </a:srgbClr>
                </a:solidFill>
                <a:effectLst/>
                <a:uLnTx/>
                <a:uFillTx/>
                <a:latin typeface="AvantGardeGothicC"/>
                <a:ea typeface="+mn-ea"/>
                <a:cs typeface="+mn-cs"/>
              </a:rPr>
              <a:t> </a:t>
            </a:r>
            <a:endParaRPr kumimoji="0" lang="ru-RU" sz="1900" b="0" i="1" u="none" strike="noStrike" kern="1200" cap="none" spc="0" normalizeH="0" baseline="0" noProof="0" dirty="0">
              <a:ln>
                <a:noFill/>
              </a:ln>
              <a:solidFill>
                <a:srgbClr val="0054A6">
                  <a:lumMod val="50000"/>
                </a:srgbClr>
              </a:solidFill>
              <a:effectLst/>
              <a:uLnTx/>
              <a:uFillTx/>
              <a:latin typeface="AvantGardeGothic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091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631909389"/>
              </p:ext>
            </p:extLst>
          </p:nvPr>
        </p:nvGraphicFramePr>
        <p:xfrm>
          <a:off x="560512" y="1484784"/>
          <a:ext cx="9232576" cy="5013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91328" y="283904"/>
            <a:ext cx="7469551" cy="849038"/>
          </a:xfrm>
        </p:spPr>
        <p:txBody>
          <a:bodyPr anchor="ctr"/>
          <a:lstStyle/>
          <a:p>
            <a:pPr algn="l"/>
            <a:r>
              <a:rPr lang="ru-RU" sz="2000" b="1" dirty="0">
                <a:solidFill>
                  <a:schemeClr val="bg1"/>
                </a:solidFill>
              </a:rPr>
              <a:t>ПРЕИМУЩЕСТВА РАБОТЫ В ЦППК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54287" y="6498600"/>
            <a:ext cx="268939" cy="300219"/>
          </a:xfrm>
          <a:prstGeom prst="rect">
            <a:avLst/>
          </a:prstGeom>
          <a:noFill/>
        </p:spPr>
        <p:txBody>
          <a:bodyPr wrap="none" lIns="83956" tIns="41978" rIns="83956" bIns="41978" rtlCol="0">
            <a:spAutoFit/>
          </a:bodyPr>
          <a:lstStyle/>
          <a:p>
            <a:pPr algn="ctr"/>
            <a:fld id="{651C2231-2B6C-4FAA-9080-8CA3DD48EE87}" type="slidenum">
              <a:rPr lang="ru-RU" sz="1400">
                <a:solidFill>
                  <a:srgbClr val="FFFFFF"/>
                </a:solidFill>
              </a:rPr>
              <a:pPr algn="ctr"/>
              <a:t>7</a:t>
            </a:fld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7" name="Объект 10"/>
          <p:cNvSpPr txBox="1">
            <a:spLocks/>
          </p:cNvSpPr>
          <p:nvPr/>
        </p:nvSpPr>
        <p:spPr>
          <a:xfrm>
            <a:off x="6353820" y="5564764"/>
            <a:ext cx="4402580" cy="2481804"/>
          </a:xfrm>
          <a:prstGeom prst="rect">
            <a:avLst/>
          </a:prstGeom>
        </p:spPr>
        <p:txBody>
          <a:bodyPr lIns="83956" tIns="41978" rIns="83956" bIns="41978"/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100" dirty="0">
              <a:solidFill>
                <a:srgbClr val="0054A6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016896" y="1613336"/>
            <a:ext cx="360895" cy="366556"/>
            <a:chOff x="6537176" y="550363"/>
            <a:chExt cx="360895" cy="366556"/>
          </a:xfrm>
        </p:grpSpPr>
        <p:sp>
          <p:nvSpPr>
            <p:cNvPr id="7" name="Овал 6"/>
            <p:cNvSpPr/>
            <p:nvPr/>
          </p:nvSpPr>
          <p:spPr>
            <a:xfrm>
              <a:off x="6537176" y="556024"/>
              <a:ext cx="360040" cy="360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7176" y="550363"/>
              <a:ext cx="360895" cy="360895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3634161" y="3375461"/>
            <a:ext cx="442482" cy="442482"/>
            <a:chOff x="6992166" y="527976"/>
            <a:chExt cx="442482" cy="442482"/>
          </a:xfrm>
        </p:grpSpPr>
        <p:sp>
          <p:nvSpPr>
            <p:cNvPr id="25" name="Овал 24"/>
            <p:cNvSpPr/>
            <p:nvPr/>
          </p:nvSpPr>
          <p:spPr>
            <a:xfrm>
              <a:off x="7019761" y="556024"/>
              <a:ext cx="360040" cy="360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2166" y="527976"/>
              <a:ext cx="442482" cy="442482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4772980" y="5353101"/>
            <a:ext cx="360040" cy="360895"/>
            <a:chOff x="7489495" y="527976"/>
            <a:chExt cx="360040" cy="360895"/>
          </a:xfrm>
        </p:grpSpPr>
        <p:sp>
          <p:nvSpPr>
            <p:cNvPr id="26" name="Овал 25"/>
            <p:cNvSpPr/>
            <p:nvPr/>
          </p:nvSpPr>
          <p:spPr>
            <a:xfrm>
              <a:off x="7489495" y="527976"/>
              <a:ext cx="360040" cy="360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5024" y="559190"/>
              <a:ext cx="298466" cy="2984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7126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A1A616-8B91-47A8-BE0F-82B2AFC1F7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73" t="12524" r="30374" b="4769"/>
          <a:stretch/>
        </p:blipFill>
        <p:spPr>
          <a:xfrm>
            <a:off x="4152524" y="1728071"/>
            <a:ext cx="5760640" cy="4608512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76005" y="311953"/>
            <a:ext cx="7469551" cy="849038"/>
          </a:xfrm>
        </p:spPr>
        <p:txBody>
          <a:bodyPr anchor="ctr"/>
          <a:lstStyle/>
          <a:p>
            <a:pPr algn="l"/>
            <a:r>
              <a:rPr lang="ru-RU" sz="2000" b="1" dirty="0">
                <a:solidFill>
                  <a:schemeClr val="bg1"/>
                </a:solidFill>
              </a:rPr>
              <a:t>КАК ТРУДОУСТРОИТЬСЯ В АО «ЦЕНТРАЛЬНАЯ ППК»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54287" y="6498600"/>
            <a:ext cx="268939" cy="300219"/>
          </a:xfrm>
          <a:prstGeom prst="rect">
            <a:avLst/>
          </a:prstGeom>
          <a:noFill/>
        </p:spPr>
        <p:txBody>
          <a:bodyPr wrap="none" lIns="83956" tIns="41978" rIns="83956" bIns="41978" rtlCol="0">
            <a:spAutoFit/>
          </a:bodyPr>
          <a:lstStyle/>
          <a:p>
            <a:pPr algn="ctr"/>
            <a:fld id="{651C2231-2B6C-4FAA-9080-8CA3DD48EE87}" type="slidenum">
              <a:rPr lang="ru-RU" sz="1400">
                <a:solidFill>
                  <a:srgbClr val="FFFFFF"/>
                </a:solidFill>
              </a:rPr>
              <a:pPr algn="ctr"/>
              <a:t>8</a:t>
            </a:fld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2" name="Подзаголовок 4"/>
          <p:cNvSpPr txBox="1">
            <a:spLocks/>
          </p:cNvSpPr>
          <p:nvPr/>
        </p:nvSpPr>
        <p:spPr>
          <a:xfrm>
            <a:off x="-20894" y="3093586"/>
            <a:ext cx="9008561" cy="546803"/>
          </a:xfrm>
          <a:prstGeom prst="rect">
            <a:avLst/>
          </a:prstGeom>
        </p:spPr>
        <p:txBody>
          <a:bodyPr lIns="83956" tIns="41978" rIns="83956" bIns="41978"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dirty="0">
                <a:solidFill>
                  <a:prstClr val="white"/>
                </a:solidFill>
              </a:rPr>
              <a:t>2019г.</a:t>
            </a:r>
          </a:p>
        </p:txBody>
      </p:sp>
      <p:sp>
        <p:nvSpPr>
          <p:cNvPr id="17" name="Объект 10"/>
          <p:cNvSpPr txBox="1">
            <a:spLocks/>
          </p:cNvSpPr>
          <p:nvPr/>
        </p:nvSpPr>
        <p:spPr>
          <a:xfrm>
            <a:off x="6353820" y="5564764"/>
            <a:ext cx="4402580" cy="2481804"/>
          </a:xfrm>
          <a:prstGeom prst="rect">
            <a:avLst/>
          </a:prstGeom>
        </p:spPr>
        <p:txBody>
          <a:bodyPr lIns="83956" tIns="41978" rIns="83956" bIns="41978"/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100" dirty="0">
              <a:solidFill>
                <a:srgbClr val="0054A6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8373843-54C4-474A-96E9-ECD8DEA471DF}"/>
              </a:ext>
            </a:extLst>
          </p:cNvPr>
          <p:cNvSpPr/>
          <p:nvPr/>
        </p:nvSpPr>
        <p:spPr>
          <a:xfrm>
            <a:off x="3728864" y="1664559"/>
            <a:ext cx="45719" cy="44644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4E73141-4C64-4F60-8B98-0FB613FE15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312" y="1916832"/>
            <a:ext cx="2761727" cy="2115495"/>
          </a:xfrm>
          <a:prstGeom prst="rect">
            <a:avLst/>
          </a:prstGeom>
        </p:spPr>
      </p:pic>
      <p:sp>
        <p:nvSpPr>
          <p:cNvPr id="20" name="Полилиния 9">
            <a:extLst>
              <a:ext uri="{FF2B5EF4-FFF2-40B4-BE49-F238E27FC236}">
                <a16:creationId xmlns:a16="http://schemas.microsoft.com/office/drawing/2014/main" id="{9CD4717D-DC74-43A2-A1A6-165103E26321}"/>
              </a:ext>
            </a:extLst>
          </p:cNvPr>
          <p:cNvSpPr/>
          <p:nvPr/>
        </p:nvSpPr>
        <p:spPr>
          <a:xfrm>
            <a:off x="815000" y="4235052"/>
            <a:ext cx="2330350" cy="367524"/>
          </a:xfrm>
          <a:custGeom>
            <a:avLst/>
            <a:gdLst>
              <a:gd name="connsiteX0" fmla="*/ 0 w 2330350"/>
              <a:gd name="connsiteY0" fmla="*/ 0 h 367524"/>
              <a:gd name="connsiteX1" fmla="*/ 2330350 w 2330350"/>
              <a:gd name="connsiteY1" fmla="*/ 0 h 367524"/>
              <a:gd name="connsiteX2" fmla="*/ 2330350 w 2330350"/>
              <a:gd name="connsiteY2" fmla="*/ 367524 h 367524"/>
              <a:gd name="connsiteX3" fmla="*/ 0 w 2330350"/>
              <a:gd name="connsiteY3" fmla="*/ 367524 h 367524"/>
              <a:gd name="connsiteX4" fmla="*/ 0 w 2330350"/>
              <a:gd name="connsiteY4" fmla="*/ 0 h 3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350" h="367524">
                <a:moveTo>
                  <a:pt x="0" y="0"/>
                </a:moveTo>
                <a:lnTo>
                  <a:pt x="2330350" y="0"/>
                </a:lnTo>
                <a:lnTo>
                  <a:pt x="2330350" y="367524"/>
                </a:lnTo>
                <a:lnTo>
                  <a:pt x="0" y="3675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0" tIns="71120" rIns="71120" bIns="0" numCol="1" spcCol="1270" anchor="t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>
                <a:solidFill>
                  <a:srgbClr val="3D5567"/>
                </a:solidFill>
              </a:rPr>
              <a:t>Явиться в Отдел управления персоналом</a:t>
            </a:r>
          </a:p>
        </p:txBody>
      </p:sp>
      <p:sp>
        <p:nvSpPr>
          <p:cNvPr id="7" name="Волна 6">
            <a:extLst>
              <a:ext uri="{FF2B5EF4-FFF2-40B4-BE49-F238E27FC236}">
                <a16:creationId xmlns:a16="http://schemas.microsoft.com/office/drawing/2014/main" id="{A50AB117-E131-4DBE-93B0-D81025354A05}"/>
              </a:ext>
            </a:extLst>
          </p:cNvPr>
          <p:cNvSpPr/>
          <p:nvPr/>
        </p:nvSpPr>
        <p:spPr>
          <a:xfrm>
            <a:off x="3944553" y="1551873"/>
            <a:ext cx="3894522" cy="1008112"/>
          </a:xfrm>
          <a:prstGeom prst="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Процесс трудоустройства занимает </a:t>
            </a:r>
          </a:p>
          <a:p>
            <a:pPr algn="ctr"/>
            <a:r>
              <a:rPr lang="ru-RU" sz="1600" dirty="0"/>
              <a:t>от 3 до 5 рабочих дней </a:t>
            </a:r>
          </a:p>
        </p:txBody>
      </p:sp>
    </p:spTree>
    <p:extLst>
      <p:ext uri="{BB962C8B-B14F-4D97-AF65-F5344CB8AC3E}">
        <p14:creationId xmlns:p14="http://schemas.microsoft.com/office/powerpoint/2010/main" val="1471713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303" y="3789040"/>
            <a:ext cx="3184453" cy="1951123"/>
          </a:xfrm>
          <a:prstGeom prst="rect">
            <a:avLst/>
          </a:prstGeom>
          <a:ln>
            <a:solidFill>
              <a:schemeClr val="bg1"/>
            </a:solidFill>
            <a:prstDash val="sysDot"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34" y="1737879"/>
            <a:ext cx="3208522" cy="1835137"/>
          </a:xfrm>
          <a:prstGeom prst="rect">
            <a:avLst/>
          </a:prstGeom>
          <a:ln>
            <a:solidFill>
              <a:schemeClr val="bg1"/>
            </a:solidFill>
            <a:prstDash val="sysDot"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92" y="1774701"/>
            <a:ext cx="3965462" cy="3965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904594" y="6498600"/>
            <a:ext cx="368324" cy="300219"/>
          </a:xfrm>
          <a:prstGeom prst="rect">
            <a:avLst/>
          </a:prstGeom>
          <a:noFill/>
        </p:spPr>
        <p:txBody>
          <a:bodyPr wrap="none" lIns="83956" tIns="41978" rIns="83956" bIns="41978" rtlCol="0">
            <a:spAutoFit/>
          </a:bodyPr>
          <a:lstStyle/>
          <a:p>
            <a:pPr marL="0" marR="0" lvl="0" indent="0" algn="ctr" defTabSz="9576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1C2231-2B6C-4FAA-9080-8CA3DD48EE87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GothicC"/>
                <a:ea typeface="+mn-ea"/>
                <a:cs typeface="+mn-cs"/>
              </a:rPr>
              <a:pPr marL="0" marR="0" lvl="0" indent="0" algn="ctr" defTabSz="9576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GothicC"/>
              <a:ea typeface="+mn-ea"/>
              <a:cs typeface="+mn-cs"/>
            </a:endParaRPr>
          </a:p>
        </p:txBody>
      </p:sp>
      <p:sp>
        <p:nvSpPr>
          <p:cNvPr id="9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80592" y="895372"/>
            <a:ext cx="4824536" cy="1843530"/>
          </a:xfrm>
        </p:spPr>
        <p:txBody>
          <a:bodyPr lIns="83956" tIns="41978" rIns="83956" bIns="41978" anchor="ctr"/>
          <a:lstStyle/>
          <a:p>
            <a:pPr algn="l"/>
            <a:r>
              <a:rPr lang="ru-RU" sz="4800" b="1" dirty="0">
                <a:solidFill>
                  <a:srgbClr val="0054A6"/>
                </a:solidFill>
              </a:rPr>
              <a:t>ВАШИ</a:t>
            </a:r>
            <a:r>
              <a:rPr lang="ru-RU" sz="4400" b="1" dirty="0">
                <a:solidFill>
                  <a:srgbClr val="0054A6"/>
                </a:solidFill>
              </a:rPr>
              <a:t> </a:t>
            </a:r>
            <a:r>
              <a:rPr lang="ru-RU" sz="4800" b="1" dirty="0">
                <a:solidFill>
                  <a:srgbClr val="0054A6"/>
                </a:solidFill>
              </a:rPr>
              <a:t>ВОПРОСЫ</a:t>
            </a:r>
            <a:endParaRPr lang="ru-RU" sz="4400" b="1" dirty="0">
              <a:solidFill>
                <a:srgbClr val="0054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37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ЦППК">
      <a:dk1>
        <a:srgbClr val="0054A6"/>
      </a:dk1>
      <a:lt1>
        <a:sysClr val="window" lastClr="FFFFFF"/>
      </a:lt1>
      <a:dk2>
        <a:srgbClr val="0054A6"/>
      </a:dk2>
      <a:lt2>
        <a:srgbClr val="FFFFFF"/>
      </a:lt2>
      <a:accent1>
        <a:srgbClr val="FFC000"/>
      </a:accent1>
      <a:accent2>
        <a:srgbClr val="008453"/>
      </a:accent2>
      <a:accent3>
        <a:srgbClr val="2CB34A"/>
      </a:accent3>
      <a:accent4>
        <a:srgbClr val="3D5567"/>
      </a:accent4>
      <a:accent5>
        <a:srgbClr val="D7D8D6"/>
      </a:accent5>
      <a:accent6>
        <a:srgbClr val="FF0000"/>
      </a:accent6>
      <a:hlink>
        <a:srgbClr val="2CB34A"/>
      </a:hlink>
      <a:folHlink>
        <a:srgbClr val="008453"/>
      </a:folHlink>
    </a:clrScheme>
    <a:fontScheme name="ЦППК">
      <a:majorFont>
        <a:latin typeface="AvantGardeGothicC"/>
        <a:ea typeface=""/>
        <a:cs typeface=""/>
      </a:majorFont>
      <a:minorFont>
        <a:latin typeface="AvantGardeGothic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ЦППК">
      <a:dk1>
        <a:srgbClr val="0054A6"/>
      </a:dk1>
      <a:lt1>
        <a:sysClr val="window" lastClr="FFFFFF"/>
      </a:lt1>
      <a:dk2>
        <a:srgbClr val="0054A6"/>
      </a:dk2>
      <a:lt2>
        <a:srgbClr val="FFFFFF"/>
      </a:lt2>
      <a:accent1>
        <a:srgbClr val="FFC000"/>
      </a:accent1>
      <a:accent2>
        <a:srgbClr val="008453"/>
      </a:accent2>
      <a:accent3>
        <a:srgbClr val="2CB34A"/>
      </a:accent3>
      <a:accent4>
        <a:srgbClr val="3D5567"/>
      </a:accent4>
      <a:accent5>
        <a:srgbClr val="D7D8D6"/>
      </a:accent5>
      <a:accent6>
        <a:srgbClr val="FF0000"/>
      </a:accent6>
      <a:hlink>
        <a:srgbClr val="2CB34A"/>
      </a:hlink>
      <a:folHlink>
        <a:srgbClr val="008453"/>
      </a:folHlink>
    </a:clrScheme>
    <a:fontScheme name="ЦППК">
      <a:majorFont>
        <a:latin typeface="AvantGardeGothicC"/>
        <a:ea typeface=""/>
        <a:cs typeface=""/>
      </a:majorFont>
      <a:minorFont>
        <a:latin typeface="AvantGardeGothic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12366</TotalTime>
  <Words>507</Words>
  <Application>Microsoft Office PowerPoint</Application>
  <PresentationFormat>Лист A4 (210x297 мм)</PresentationFormat>
  <Paragraphs>86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AvantGardeGothicC</vt:lpstr>
      <vt:lpstr>Times New Roman</vt:lpstr>
      <vt:lpstr>Arial</vt:lpstr>
      <vt:lpstr>Calibri</vt:lpstr>
      <vt:lpstr>Тема Office</vt:lpstr>
      <vt:lpstr>1_Тема Office</vt:lpstr>
      <vt:lpstr>Трудоустройство  в АО «Центральная ППК»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Вандышева Наталья</dc:creator>
  <cp:lastModifiedBy>Щемелева Екатерина Дмитриевна</cp:lastModifiedBy>
  <cp:revision>340</cp:revision>
  <cp:lastPrinted>2024-04-03T08:28:18Z</cp:lastPrinted>
  <dcterms:created xsi:type="dcterms:W3CDTF">2016-06-01T13:52:20Z</dcterms:created>
  <dcterms:modified xsi:type="dcterms:W3CDTF">2024-04-03T08:46:06Z</dcterms:modified>
</cp:coreProperties>
</file>